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52" r:id="rId4"/>
  </p:sldMasterIdLst>
  <p:notesMasterIdLst>
    <p:notesMasterId r:id="rId6"/>
  </p:notesMasterIdLst>
  <p:handoutMasterIdLst>
    <p:handoutMasterId r:id="rId7"/>
  </p:handoutMasterIdLst>
  <p:sldIdLst>
    <p:sldId id="297" r:id="rId5"/>
  </p:sldIdLst>
  <p:sldSz cx="9144000" cy="6858000" type="screen4x3"/>
  <p:notesSz cx="6735763" cy="9866313"/>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既定のセクション" id="{5156E493-E64A-4058-A6F5-6FDE6F05DEDE}">
          <p14:sldIdLst>
            <p14:sldId id="297"/>
          </p14:sldIdLst>
        </p14:section>
      </p14:sectionLst>
    </p:ex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107" userDrawn="1">
          <p15:clr>
            <a:srgbClr val="A4A3A4"/>
          </p15:clr>
        </p15:guide>
        <p15:guide id="2" pos="2122"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a:srgbClr val="FFFFCC"/>
    <a:srgbClr val="FF00FF"/>
    <a:srgbClr val="CC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1324" autoAdjust="0"/>
    <p:restoredTop sz="95434" autoAdjust="0"/>
  </p:normalViewPr>
  <p:slideViewPr>
    <p:cSldViewPr>
      <p:cViewPr varScale="1">
        <p:scale>
          <a:sx n="125" d="100"/>
          <a:sy n="125" d="100"/>
        </p:scale>
        <p:origin x="1440" y="10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p:cViewPr varScale="1">
        <p:scale>
          <a:sx n="73" d="100"/>
          <a:sy n="73" d="100"/>
        </p:scale>
        <p:origin x="-2148" y="-102"/>
      </p:cViewPr>
      <p:guideLst>
        <p:guide orient="horz" pos="3107"/>
        <p:guide pos="2122"/>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customXml" Target="../customXml/item3.xml"/><Relationship Id="rId7" Type="http://schemas.openxmlformats.org/officeDocument/2006/relationships/handoutMaster" Target="handoutMasters/handoutMaster1.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notesMaster" Target="notesMasters/notesMaster1.xml"/><Relationship Id="rId11" Type="http://schemas.openxmlformats.org/officeDocument/2006/relationships/tableStyles" Target="tableStyles.xml"/><Relationship Id="rId5" Type="http://schemas.openxmlformats.org/officeDocument/2006/relationships/slide" Target="slides/slide1.xml"/><Relationship Id="rId10"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 1"/>
          <p:cNvSpPr>
            <a:spLocks noGrp="1"/>
          </p:cNvSpPr>
          <p:nvPr>
            <p:ph type="hdr" sz="quarter"/>
          </p:nvPr>
        </p:nvSpPr>
        <p:spPr>
          <a:xfrm>
            <a:off x="2" y="1"/>
            <a:ext cx="2919413" cy="493713"/>
          </a:xfrm>
          <a:prstGeom prst="rect">
            <a:avLst/>
          </a:prstGeom>
        </p:spPr>
        <p:txBody>
          <a:bodyPr vert="horz" lIns="91428" tIns="45714" rIns="91428" bIns="45714" rtlCol="0"/>
          <a:lstStyle>
            <a:lvl1pPr algn="l">
              <a:defRPr sz="1200"/>
            </a:lvl1pPr>
          </a:lstStyle>
          <a:p>
            <a:endParaRPr kumimoji="1" lang="ja-JP" altLang="en-US" dirty="0"/>
          </a:p>
        </p:txBody>
      </p:sp>
      <p:sp>
        <p:nvSpPr>
          <p:cNvPr id="3" name="日付プレースホルダ 2"/>
          <p:cNvSpPr>
            <a:spLocks noGrp="1"/>
          </p:cNvSpPr>
          <p:nvPr>
            <p:ph type="dt" sz="quarter" idx="1"/>
          </p:nvPr>
        </p:nvSpPr>
        <p:spPr>
          <a:xfrm>
            <a:off x="3814764" y="1"/>
            <a:ext cx="2919412" cy="493713"/>
          </a:xfrm>
          <a:prstGeom prst="rect">
            <a:avLst/>
          </a:prstGeom>
        </p:spPr>
        <p:txBody>
          <a:bodyPr vert="horz" lIns="91428" tIns="45714" rIns="91428" bIns="45714" rtlCol="0"/>
          <a:lstStyle>
            <a:lvl1pPr algn="r">
              <a:defRPr sz="1200"/>
            </a:lvl1pPr>
          </a:lstStyle>
          <a:p>
            <a:fld id="{884E3104-E323-4F4A-9004-8C4736458DB4}" type="datetime1">
              <a:rPr kumimoji="1" lang="ja-JP" altLang="en-US" smtClean="0"/>
              <a:pPr/>
              <a:t>2023/8/23</a:t>
            </a:fld>
            <a:endParaRPr kumimoji="1" lang="ja-JP" altLang="en-US" dirty="0"/>
          </a:p>
        </p:txBody>
      </p:sp>
      <p:sp>
        <p:nvSpPr>
          <p:cNvPr id="4" name="フッター プレースホルダ 3"/>
          <p:cNvSpPr>
            <a:spLocks noGrp="1"/>
          </p:cNvSpPr>
          <p:nvPr>
            <p:ph type="ftr" sz="quarter" idx="2"/>
          </p:nvPr>
        </p:nvSpPr>
        <p:spPr>
          <a:xfrm>
            <a:off x="2" y="9371013"/>
            <a:ext cx="2919413" cy="493712"/>
          </a:xfrm>
          <a:prstGeom prst="rect">
            <a:avLst/>
          </a:prstGeom>
        </p:spPr>
        <p:txBody>
          <a:bodyPr vert="horz" lIns="91428" tIns="45714" rIns="91428" bIns="45714" rtlCol="0" anchor="b"/>
          <a:lstStyle>
            <a:lvl1pPr algn="l">
              <a:defRPr sz="1200"/>
            </a:lvl1pPr>
          </a:lstStyle>
          <a:p>
            <a:endParaRPr kumimoji="1" lang="ja-JP" altLang="en-US" dirty="0"/>
          </a:p>
        </p:txBody>
      </p:sp>
      <p:sp>
        <p:nvSpPr>
          <p:cNvPr id="5" name="スライド番号プレースホルダ 4"/>
          <p:cNvSpPr>
            <a:spLocks noGrp="1"/>
          </p:cNvSpPr>
          <p:nvPr>
            <p:ph type="sldNum" sz="quarter" idx="3"/>
          </p:nvPr>
        </p:nvSpPr>
        <p:spPr>
          <a:xfrm>
            <a:off x="3814764" y="9371013"/>
            <a:ext cx="2919412" cy="493712"/>
          </a:xfrm>
          <a:prstGeom prst="rect">
            <a:avLst/>
          </a:prstGeom>
        </p:spPr>
        <p:txBody>
          <a:bodyPr vert="horz" lIns="91428" tIns="45714" rIns="91428" bIns="45714" rtlCol="0" anchor="b"/>
          <a:lstStyle>
            <a:lvl1pPr algn="r">
              <a:defRPr sz="1200"/>
            </a:lvl1pPr>
          </a:lstStyle>
          <a:p>
            <a:fld id="{1F493DD3-9356-42AF-A69A-23533D33C2CB}" type="slidenum">
              <a:rPr kumimoji="1" lang="ja-JP" altLang="en-US" smtClean="0"/>
              <a:pPr/>
              <a:t>‹#›</a:t>
            </a:fld>
            <a:endParaRPr kumimoji="1" lang="ja-JP" altLang="en-US" dirty="0"/>
          </a:p>
        </p:txBody>
      </p:sp>
    </p:spTree>
    <p:extLst>
      <p:ext uri="{BB962C8B-B14F-4D97-AF65-F5344CB8AC3E}">
        <p14:creationId xmlns:p14="http://schemas.microsoft.com/office/powerpoint/2010/main" val="563654448"/>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 1"/>
          <p:cNvSpPr>
            <a:spLocks noGrp="1"/>
          </p:cNvSpPr>
          <p:nvPr>
            <p:ph type="hdr" sz="quarter"/>
          </p:nvPr>
        </p:nvSpPr>
        <p:spPr>
          <a:xfrm>
            <a:off x="2" y="1"/>
            <a:ext cx="2919413" cy="493713"/>
          </a:xfrm>
          <a:prstGeom prst="rect">
            <a:avLst/>
          </a:prstGeom>
        </p:spPr>
        <p:txBody>
          <a:bodyPr vert="horz" lIns="91428" tIns="45714" rIns="91428" bIns="45714" rtlCol="0"/>
          <a:lstStyle>
            <a:lvl1pPr algn="l">
              <a:defRPr sz="1200"/>
            </a:lvl1pPr>
          </a:lstStyle>
          <a:p>
            <a:endParaRPr kumimoji="1" lang="ja-JP" altLang="en-US" dirty="0"/>
          </a:p>
        </p:txBody>
      </p:sp>
      <p:sp>
        <p:nvSpPr>
          <p:cNvPr id="3" name="日付プレースホルダ 2"/>
          <p:cNvSpPr>
            <a:spLocks noGrp="1"/>
          </p:cNvSpPr>
          <p:nvPr>
            <p:ph type="dt" idx="1"/>
          </p:nvPr>
        </p:nvSpPr>
        <p:spPr>
          <a:xfrm>
            <a:off x="3814764" y="1"/>
            <a:ext cx="2919412" cy="493713"/>
          </a:xfrm>
          <a:prstGeom prst="rect">
            <a:avLst/>
          </a:prstGeom>
        </p:spPr>
        <p:txBody>
          <a:bodyPr vert="horz" lIns="91428" tIns="45714" rIns="91428" bIns="45714" rtlCol="0"/>
          <a:lstStyle>
            <a:lvl1pPr algn="r">
              <a:defRPr sz="1200"/>
            </a:lvl1pPr>
          </a:lstStyle>
          <a:p>
            <a:fld id="{0B770940-670D-445A-A052-A6F7BF4CCFD5}" type="datetime1">
              <a:rPr kumimoji="1" lang="ja-JP" altLang="en-US" smtClean="0"/>
              <a:pPr/>
              <a:t>2023/8/23</a:t>
            </a:fld>
            <a:endParaRPr kumimoji="1" lang="ja-JP" altLang="en-US" dirty="0"/>
          </a:p>
        </p:txBody>
      </p:sp>
      <p:sp>
        <p:nvSpPr>
          <p:cNvPr id="4" name="スライド イメージ プレースホルダ 3"/>
          <p:cNvSpPr>
            <a:spLocks noGrp="1" noRot="1" noChangeAspect="1"/>
          </p:cNvSpPr>
          <p:nvPr>
            <p:ph type="sldImg" idx="2"/>
          </p:nvPr>
        </p:nvSpPr>
        <p:spPr>
          <a:xfrm>
            <a:off x="900113" y="738188"/>
            <a:ext cx="4935537" cy="3702050"/>
          </a:xfrm>
          <a:prstGeom prst="rect">
            <a:avLst/>
          </a:prstGeom>
          <a:noFill/>
          <a:ln w="12700">
            <a:solidFill>
              <a:prstClr val="black"/>
            </a:solidFill>
          </a:ln>
        </p:spPr>
        <p:txBody>
          <a:bodyPr vert="horz" lIns="91428" tIns="45714" rIns="91428" bIns="45714" rtlCol="0" anchor="ctr"/>
          <a:lstStyle/>
          <a:p>
            <a:endParaRPr lang="ja-JP" altLang="en-US" dirty="0"/>
          </a:p>
        </p:txBody>
      </p:sp>
      <p:sp>
        <p:nvSpPr>
          <p:cNvPr id="5" name="ノート プレースホルダ 4"/>
          <p:cNvSpPr>
            <a:spLocks noGrp="1"/>
          </p:cNvSpPr>
          <p:nvPr>
            <p:ph type="body" sz="quarter" idx="3"/>
          </p:nvPr>
        </p:nvSpPr>
        <p:spPr>
          <a:xfrm>
            <a:off x="673101" y="4686300"/>
            <a:ext cx="5389563" cy="4440238"/>
          </a:xfrm>
          <a:prstGeom prst="rect">
            <a:avLst/>
          </a:prstGeom>
        </p:spPr>
        <p:txBody>
          <a:bodyPr vert="horz" lIns="91428" tIns="45714" rIns="91428" bIns="45714" rtlCol="0">
            <a:normAutofit/>
          </a:body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 5"/>
          <p:cNvSpPr>
            <a:spLocks noGrp="1"/>
          </p:cNvSpPr>
          <p:nvPr>
            <p:ph type="ftr" sz="quarter" idx="4"/>
          </p:nvPr>
        </p:nvSpPr>
        <p:spPr>
          <a:xfrm>
            <a:off x="2" y="9371013"/>
            <a:ext cx="2919413" cy="493712"/>
          </a:xfrm>
          <a:prstGeom prst="rect">
            <a:avLst/>
          </a:prstGeom>
        </p:spPr>
        <p:txBody>
          <a:bodyPr vert="horz" lIns="91428" tIns="45714" rIns="91428" bIns="45714" rtlCol="0" anchor="b"/>
          <a:lstStyle>
            <a:lvl1pPr algn="l">
              <a:defRPr sz="1200"/>
            </a:lvl1pPr>
          </a:lstStyle>
          <a:p>
            <a:endParaRPr kumimoji="1" lang="ja-JP" altLang="en-US" dirty="0"/>
          </a:p>
        </p:txBody>
      </p:sp>
      <p:sp>
        <p:nvSpPr>
          <p:cNvPr id="7" name="スライド番号プレースホルダ 6"/>
          <p:cNvSpPr>
            <a:spLocks noGrp="1"/>
          </p:cNvSpPr>
          <p:nvPr>
            <p:ph type="sldNum" sz="quarter" idx="5"/>
          </p:nvPr>
        </p:nvSpPr>
        <p:spPr>
          <a:xfrm>
            <a:off x="3814764" y="9371013"/>
            <a:ext cx="2919412" cy="493712"/>
          </a:xfrm>
          <a:prstGeom prst="rect">
            <a:avLst/>
          </a:prstGeom>
        </p:spPr>
        <p:txBody>
          <a:bodyPr vert="horz" lIns="91428" tIns="45714" rIns="91428" bIns="45714" rtlCol="0" anchor="b"/>
          <a:lstStyle>
            <a:lvl1pPr algn="r">
              <a:defRPr sz="1200"/>
            </a:lvl1pPr>
          </a:lstStyle>
          <a:p>
            <a:fld id="{4D66EA5F-9A37-4696-A4C9-E326951BBD97}" type="slidenum">
              <a:rPr kumimoji="1" lang="ja-JP" altLang="en-US" smtClean="0"/>
              <a:pPr/>
              <a:t>‹#›</a:t>
            </a:fld>
            <a:endParaRPr kumimoji="1" lang="ja-JP" altLang="en-US" dirty="0"/>
          </a:p>
        </p:txBody>
      </p:sp>
    </p:spTree>
    <p:extLst>
      <p:ext uri="{BB962C8B-B14F-4D97-AF65-F5344CB8AC3E}">
        <p14:creationId xmlns:p14="http://schemas.microsoft.com/office/powerpoint/2010/main" val="3613581984"/>
      </p:ext>
    </p:extLst>
  </p:cSld>
  <p:clrMap bg1="lt1" tx1="dk1" bg2="lt2" tx2="dk2" accent1="accent1" accent2="accent2" accent3="accent3" accent4="accent4" accent5="accent5" accent6="accent6" hlink="hlink" folHlink="folHlink"/>
  <p:hf sldNum="0" hdr="0" ftr="0" dt="0"/>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kumimoji="1" lang="ja-JP" altLang="en-US"/>
              <a:t>マスタ タイトルの書式設定</a:t>
            </a:r>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a:t>マスタ サブタイトルの書式設定</a:t>
            </a:r>
          </a:p>
        </p:txBody>
      </p:sp>
      <p:sp>
        <p:nvSpPr>
          <p:cNvPr id="4" name="日付プレースホルダ 3"/>
          <p:cNvSpPr>
            <a:spLocks noGrp="1"/>
          </p:cNvSpPr>
          <p:nvPr>
            <p:ph type="dt" sz="half" idx="10"/>
          </p:nvPr>
        </p:nvSpPr>
        <p:spPr/>
        <p:txBody>
          <a:bodyPr/>
          <a:lstStyle/>
          <a:p>
            <a:fld id="{277EF0B9-D485-4248-8909-F5A8049CE6AE}" type="datetime1">
              <a:rPr kumimoji="1" lang="ja-JP" altLang="en-US" smtClean="0"/>
              <a:pPr/>
              <a:t>2023/8/23</a:t>
            </a:fld>
            <a:endParaRPr kumimoji="1" lang="ja-JP" altLang="en-US" dirty="0"/>
          </a:p>
        </p:txBody>
      </p:sp>
      <p:sp>
        <p:nvSpPr>
          <p:cNvPr id="5" name="フッター プレースホルダ 4"/>
          <p:cNvSpPr>
            <a:spLocks noGrp="1"/>
          </p:cNvSpPr>
          <p:nvPr>
            <p:ph type="ftr" sz="quarter" idx="11"/>
          </p:nvPr>
        </p:nvSpPr>
        <p:spPr/>
        <p:txBody>
          <a:bodyPr/>
          <a:lstStyle/>
          <a:p>
            <a:endParaRPr kumimoji="1" lang="ja-JP" altLang="en-US" dirty="0"/>
          </a:p>
        </p:txBody>
      </p:sp>
      <p:sp>
        <p:nvSpPr>
          <p:cNvPr id="6" name="スライド番号プレースホルダ 5"/>
          <p:cNvSpPr>
            <a:spLocks noGrp="1"/>
          </p:cNvSpPr>
          <p:nvPr>
            <p:ph type="sldNum" sz="quarter" idx="12"/>
          </p:nvPr>
        </p:nvSpPr>
        <p:spPr/>
        <p:txBody>
          <a:bodyPr/>
          <a:lstStyle/>
          <a:p>
            <a:fld id="{7CDCEC03-09A3-40E1-85D3-C21B91FC9C15}" type="slidenum">
              <a:rPr kumimoji="1" lang="ja-JP" altLang="en-US" smtClean="0"/>
              <a:pPr/>
              <a:t>‹#›</a:t>
            </a:fld>
            <a:endParaRPr kumimoji="1" lang="ja-JP" alt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 タイトルの書式設定</a:t>
            </a:r>
          </a:p>
        </p:txBody>
      </p:sp>
      <p:sp>
        <p:nvSpPr>
          <p:cNvPr id="3" name="縦書きテキスト プレースホルダ 2"/>
          <p:cNvSpPr>
            <a:spLocks noGrp="1"/>
          </p:cNvSpPr>
          <p:nvPr>
            <p:ph type="body" orient="vert" idx="1"/>
          </p:nvPr>
        </p:nvSpPr>
        <p:spPr/>
        <p:txBody>
          <a:bodyPr vert="eaVert"/>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 3"/>
          <p:cNvSpPr>
            <a:spLocks noGrp="1"/>
          </p:cNvSpPr>
          <p:nvPr>
            <p:ph type="dt" sz="half" idx="10"/>
          </p:nvPr>
        </p:nvSpPr>
        <p:spPr/>
        <p:txBody>
          <a:bodyPr/>
          <a:lstStyle/>
          <a:p>
            <a:fld id="{BAFE4FDC-F712-427B-9F6A-945D7691678D}" type="datetime1">
              <a:rPr kumimoji="1" lang="ja-JP" altLang="en-US" smtClean="0"/>
              <a:pPr/>
              <a:t>2023/8/23</a:t>
            </a:fld>
            <a:endParaRPr kumimoji="1" lang="ja-JP" altLang="en-US" dirty="0"/>
          </a:p>
        </p:txBody>
      </p:sp>
      <p:sp>
        <p:nvSpPr>
          <p:cNvPr id="5" name="フッター プレースホルダ 4"/>
          <p:cNvSpPr>
            <a:spLocks noGrp="1"/>
          </p:cNvSpPr>
          <p:nvPr>
            <p:ph type="ftr" sz="quarter" idx="11"/>
          </p:nvPr>
        </p:nvSpPr>
        <p:spPr/>
        <p:txBody>
          <a:bodyPr/>
          <a:lstStyle/>
          <a:p>
            <a:endParaRPr kumimoji="1" lang="ja-JP" altLang="en-US" dirty="0"/>
          </a:p>
        </p:txBody>
      </p:sp>
      <p:sp>
        <p:nvSpPr>
          <p:cNvPr id="6" name="スライド番号プレースホルダ 5"/>
          <p:cNvSpPr>
            <a:spLocks noGrp="1"/>
          </p:cNvSpPr>
          <p:nvPr>
            <p:ph type="sldNum" sz="quarter" idx="12"/>
          </p:nvPr>
        </p:nvSpPr>
        <p:spPr/>
        <p:txBody>
          <a:bodyPr/>
          <a:lstStyle/>
          <a:p>
            <a:fld id="{7CDCEC03-09A3-40E1-85D3-C21B91FC9C15}" type="slidenum">
              <a:rPr kumimoji="1" lang="ja-JP" altLang="en-US" smtClean="0"/>
              <a:pPr/>
              <a:t>‹#›</a:t>
            </a:fld>
            <a:endParaRPr kumimoji="1" lang="ja-JP" alt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kumimoji="1" lang="ja-JP" altLang="en-US"/>
              <a:t>マスタ タイトルの書式設定</a:t>
            </a:r>
          </a:p>
        </p:txBody>
      </p:sp>
      <p:sp>
        <p:nvSpPr>
          <p:cNvPr id="3" name="縦書きテキスト プレースホルダ 2"/>
          <p:cNvSpPr>
            <a:spLocks noGrp="1"/>
          </p:cNvSpPr>
          <p:nvPr>
            <p:ph type="body" orient="vert" idx="1"/>
          </p:nvPr>
        </p:nvSpPr>
        <p:spPr>
          <a:xfrm>
            <a:off x="457200" y="274638"/>
            <a:ext cx="6019800" cy="5851525"/>
          </a:xfrm>
        </p:spPr>
        <p:txBody>
          <a:bodyPr vert="eaVert"/>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 3"/>
          <p:cNvSpPr>
            <a:spLocks noGrp="1"/>
          </p:cNvSpPr>
          <p:nvPr>
            <p:ph type="dt" sz="half" idx="10"/>
          </p:nvPr>
        </p:nvSpPr>
        <p:spPr/>
        <p:txBody>
          <a:bodyPr/>
          <a:lstStyle/>
          <a:p>
            <a:fld id="{4FF92200-D514-458B-AB91-733FED895498}" type="datetime1">
              <a:rPr kumimoji="1" lang="ja-JP" altLang="en-US" smtClean="0"/>
              <a:pPr/>
              <a:t>2023/8/23</a:t>
            </a:fld>
            <a:endParaRPr kumimoji="1" lang="ja-JP" altLang="en-US" dirty="0"/>
          </a:p>
        </p:txBody>
      </p:sp>
      <p:sp>
        <p:nvSpPr>
          <p:cNvPr id="5" name="フッター プレースホルダ 4"/>
          <p:cNvSpPr>
            <a:spLocks noGrp="1"/>
          </p:cNvSpPr>
          <p:nvPr>
            <p:ph type="ftr" sz="quarter" idx="11"/>
          </p:nvPr>
        </p:nvSpPr>
        <p:spPr/>
        <p:txBody>
          <a:bodyPr/>
          <a:lstStyle/>
          <a:p>
            <a:endParaRPr kumimoji="1" lang="ja-JP" altLang="en-US" dirty="0"/>
          </a:p>
        </p:txBody>
      </p:sp>
      <p:sp>
        <p:nvSpPr>
          <p:cNvPr id="6" name="スライド番号プレースホルダ 5"/>
          <p:cNvSpPr>
            <a:spLocks noGrp="1"/>
          </p:cNvSpPr>
          <p:nvPr>
            <p:ph type="sldNum" sz="quarter" idx="12"/>
          </p:nvPr>
        </p:nvSpPr>
        <p:spPr/>
        <p:txBody>
          <a:bodyPr/>
          <a:lstStyle/>
          <a:p>
            <a:fld id="{7CDCEC03-09A3-40E1-85D3-C21B91FC9C15}" type="slidenum">
              <a:rPr kumimoji="1" lang="ja-JP" altLang="en-US" smtClean="0"/>
              <a:pPr/>
              <a:t>‹#›</a:t>
            </a:fld>
            <a:endParaRPr kumimoji="1" lang="ja-JP" alt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 タイトルの書式設定</a:t>
            </a:r>
          </a:p>
        </p:txBody>
      </p:sp>
      <p:sp>
        <p:nvSpPr>
          <p:cNvPr id="3" name="コンテンツ プレースホルダ 2"/>
          <p:cNvSpPr>
            <a:spLocks noGrp="1"/>
          </p:cNvSpPr>
          <p:nvPr>
            <p:ph idx="1"/>
          </p:nvPr>
        </p:nvSpPr>
        <p:spPr/>
        <p:txBody>
          <a:body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 3"/>
          <p:cNvSpPr>
            <a:spLocks noGrp="1"/>
          </p:cNvSpPr>
          <p:nvPr>
            <p:ph type="dt" sz="half" idx="10"/>
          </p:nvPr>
        </p:nvSpPr>
        <p:spPr/>
        <p:txBody>
          <a:bodyPr/>
          <a:lstStyle/>
          <a:p>
            <a:fld id="{29FD4E83-83B9-4D04-9FFA-C8D5170F4E05}" type="datetime1">
              <a:rPr kumimoji="1" lang="ja-JP" altLang="en-US" smtClean="0"/>
              <a:pPr/>
              <a:t>2023/8/23</a:t>
            </a:fld>
            <a:endParaRPr kumimoji="1" lang="ja-JP" altLang="en-US" dirty="0"/>
          </a:p>
        </p:txBody>
      </p:sp>
      <p:sp>
        <p:nvSpPr>
          <p:cNvPr id="5" name="フッター プレースホルダ 4"/>
          <p:cNvSpPr>
            <a:spLocks noGrp="1"/>
          </p:cNvSpPr>
          <p:nvPr>
            <p:ph type="ftr" sz="quarter" idx="11"/>
          </p:nvPr>
        </p:nvSpPr>
        <p:spPr/>
        <p:txBody>
          <a:bodyPr/>
          <a:lstStyle/>
          <a:p>
            <a:endParaRPr kumimoji="1" lang="ja-JP" altLang="en-US" dirty="0"/>
          </a:p>
        </p:txBody>
      </p:sp>
      <p:sp>
        <p:nvSpPr>
          <p:cNvPr id="6" name="スライド番号プレースホルダ 5"/>
          <p:cNvSpPr>
            <a:spLocks noGrp="1"/>
          </p:cNvSpPr>
          <p:nvPr>
            <p:ph type="sldNum" sz="quarter" idx="12"/>
          </p:nvPr>
        </p:nvSpPr>
        <p:spPr/>
        <p:txBody>
          <a:bodyPr/>
          <a:lstStyle/>
          <a:p>
            <a:fld id="{7CDCEC03-09A3-40E1-85D3-C21B91FC9C15}" type="slidenum">
              <a:rPr kumimoji="1" lang="ja-JP" altLang="en-US" smtClean="0"/>
              <a:pPr/>
              <a:t>‹#›</a:t>
            </a:fld>
            <a:endParaRPr kumimoji="1" lang="ja-JP" alt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kumimoji="1" lang="ja-JP" altLang="en-US"/>
              <a:t>マスタ タイトルの書式設定</a:t>
            </a:r>
          </a:p>
        </p:txBody>
      </p:sp>
      <p:sp>
        <p:nvSpPr>
          <p:cNvPr id="3" name="テキスト プレースホルダ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a:t>マスタ テキストの書式設定</a:t>
            </a:r>
          </a:p>
        </p:txBody>
      </p:sp>
      <p:sp>
        <p:nvSpPr>
          <p:cNvPr id="4" name="日付プレースホルダ 3"/>
          <p:cNvSpPr>
            <a:spLocks noGrp="1"/>
          </p:cNvSpPr>
          <p:nvPr>
            <p:ph type="dt" sz="half" idx="10"/>
          </p:nvPr>
        </p:nvSpPr>
        <p:spPr/>
        <p:txBody>
          <a:bodyPr/>
          <a:lstStyle/>
          <a:p>
            <a:fld id="{8FF57704-B582-40E8-A8F4-94AC83456D15}" type="datetime1">
              <a:rPr kumimoji="1" lang="ja-JP" altLang="en-US" smtClean="0"/>
              <a:pPr/>
              <a:t>2023/8/23</a:t>
            </a:fld>
            <a:endParaRPr kumimoji="1" lang="ja-JP" altLang="en-US" dirty="0"/>
          </a:p>
        </p:txBody>
      </p:sp>
      <p:sp>
        <p:nvSpPr>
          <p:cNvPr id="5" name="フッター プレースホルダ 4"/>
          <p:cNvSpPr>
            <a:spLocks noGrp="1"/>
          </p:cNvSpPr>
          <p:nvPr>
            <p:ph type="ftr" sz="quarter" idx="11"/>
          </p:nvPr>
        </p:nvSpPr>
        <p:spPr/>
        <p:txBody>
          <a:bodyPr/>
          <a:lstStyle/>
          <a:p>
            <a:endParaRPr kumimoji="1" lang="ja-JP" altLang="en-US" dirty="0"/>
          </a:p>
        </p:txBody>
      </p:sp>
      <p:sp>
        <p:nvSpPr>
          <p:cNvPr id="6" name="スライド番号プレースホルダ 5"/>
          <p:cNvSpPr>
            <a:spLocks noGrp="1"/>
          </p:cNvSpPr>
          <p:nvPr>
            <p:ph type="sldNum" sz="quarter" idx="12"/>
          </p:nvPr>
        </p:nvSpPr>
        <p:spPr/>
        <p:txBody>
          <a:bodyPr/>
          <a:lstStyle/>
          <a:p>
            <a:fld id="{7CDCEC03-09A3-40E1-85D3-C21B91FC9C15}" type="slidenum">
              <a:rPr kumimoji="1" lang="ja-JP" altLang="en-US" smtClean="0"/>
              <a:pPr/>
              <a:t>‹#›</a:t>
            </a:fld>
            <a:endParaRPr kumimoji="1" lang="ja-JP" alt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 タイトルの書式設定</a:t>
            </a:r>
          </a:p>
        </p:txBody>
      </p:sp>
      <p:sp>
        <p:nvSpPr>
          <p:cNvPr id="3" name="コンテンツ プレースホルダ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 4"/>
          <p:cNvSpPr>
            <a:spLocks noGrp="1"/>
          </p:cNvSpPr>
          <p:nvPr>
            <p:ph type="dt" sz="half" idx="10"/>
          </p:nvPr>
        </p:nvSpPr>
        <p:spPr/>
        <p:txBody>
          <a:bodyPr/>
          <a:lstStyle/>
          <a:p>
            <a:fld id="{56580BD6-1BB5-44B7-B623-F5D5EA08D618}" type="datetime1">
              <a:rPr kumimoji="1" lang="ja-JP" altLang="en-US" smtClean="0"/>
              <a:pPr/>
              <a:t>2023/8/23</a:t>
            </a:fld>
            <a:endParaRPr kumimoji="1" lang="ja-JP" altLang="en-US" dirty="0"/>
          </a:p>
        </p:txBody>
      </p:sp>
      <p:sp>
        <p:nvSpPr>
          <p:cNvPr id="6" name="フッター プレースホルダ 5"/>
          <p:cNvSpPr>
            <a:spLocks noGrp="1"/>
          </p:cNvSpPr>
          <p:nvPr>
            <p:ph type="ftr" sz="quarter" idx="11"/>
          </p:nvPr>
        </p:nvSpPr>
        <p:spPr/>
        <p:txBody>
          <a:bodyPr/>
          <a:lstStyle/>
          <a:p>
            <a:endParaRPr kumimoji="1" lang="ja-JP" altLang="en-US" dirty="0"/>
          </a:p>
        </p:txBody>
      </p:sp>
      <p:sp>
        <p:nvSpPr>
          <p:cNvPr id="7" name="スライド番号プレースホルダ 6"/>
          <p:cNvSpPr>
            <a:spLocks noGrp="1"/>
          </p:cNvSpPr>
          <p:nvPr>
            <p:ph type="sldNum" sz="quarter" idx="12"/>
          </p:nvPr>
        </p:nvSpPr>
        <p:spPr/>
        <p:txBody>
          <a:bodyPr/>
          <a:lstStyle/>
          <a:p>
            <a:fld id="{7CDCEC03-09A3-40E1-85D3-C21B91FC9C15}" type="slidenum">
              <a:rPr kumimoji="1" lang="ja-JP" altLang="en-US" smtClean="0"/>
              <a:pPr/>
              <a:t>‹#›</a:t>
            </a:fld>
            <a:endParaRPr kumimoji="1" lang="ja-JP" alt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a:t>マスタ タイトルの書式設定</a:t>
            </a:r>
          </a:p>
        </p:txBody>
      </p:sp>
      <p:sp>
        <p:nvSpPr>
          <p:cNvPr id="3" name="テキスト プレースホル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 テキストの書式設定</a:t>
            </a:r>
          </a:p>
        </p:txBody>
      </p:sp>
      <p:sp>
        <p:nvSpPr>
          <p:cNvPr id="4" name="コンテンツ プレースホル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 テキストの書式設定</a:t>
            </a:r>
          </a:p>
        </p:txBody>
      </p:sp>
      <p:sp>
        <p:nvSpPr>
          <p:cNvPr id="6" name="コンテンツ プレースホル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 6"/>
          <p:cNvSpPr>
            <a:spLocks noGrp="1"/>
          </p:cNvSpPr>
          <p:nvPr>
            <p:ph type="dt" sz="half" idx="10"/>
          </p:nvPr>
        </p:nvSpPr>
        <p:spPr/>
        <p:txBody>
          <a:bodyPr/>
          <a:lstStyle/>
          <a:p>
            <a:fld id="{B1EC9B47-0C49-4F4C-93D7-94A6D6A493BC}" type="datetime1">
              <a:rPr kumimoji="1" lang="ja-JP" altLang="en-US" smtClean="0"/>
              <a:pPr/>
              <a:t>2023/8/23</a:t>
            </a:fld>
            <a:endParaRPr kumimoji="1" lang="ja-JP" altLang="en-US" dirty="0"/>
          </a:p>
        </p:txBody>
      </p:sp>
      <p:sp>
        <p:nvSpPr>
          <p:cNvPr id="8" name="フッター プレースホルダ 7"/>
          <p:cNvSpPr>
            <a:spLocks noGrp="1"/>
          </p:cNvSpPr>
          <p:nvPr>
            <p:ph type="ftr" sz="quarter" idx="11"/>
          </p:nvPr>
        </p:nvSpPr>
        <p:spPr/>
        <p:txBody>
          <a:bodyPr/>
          <a:lstStyle/>
          <a:p>
            <a:endParaRPr kumimoji="1" lang="ja-JP" altLang="en-US" dirty="0"/>
          </a:p>
        </p:txBody>
      </p:sp>
      <p:sp>
        <p:nvSpPr>
          <p:cNvPr id="9" name="スライド番号プレースホルダ 8"/>
          <p:cNvSpPr>
            <a:spLocks noGrp="1"/>
          </p:cNvSpPr>
          <p:nvPr>
            <p:ph type="sldNum" sz="quarter" idx="12"/>
          </p:nvPr>
        </p:nvSpPr>
        <p:spPr/>
        <p:txBody>
          <a:bodyPr/>
          <a:lstStyle/>
          <a:p>
            <a:fld id="{7CDCEC03-09A3-40E1-85D3-C21B91FC9C15}" type="slidenum">
              <a:rPr kumimoji="1" lang="ja-JP" altLang="en-US" smtClean="0"/>
              <a:pPr/>
              <a:t>‹#›</a:t>
            </a:fld>
            <a:endParaRPr kumimoji="1" lang="ja-JP" alt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 タイトルの書式設定</a:t>
            </a:r>
          </a:p>
        </p:txBody>
      </p:sp>
      <p:sp>
        <p:nvSpPr>
          <p:cNvPr id="3" name="日付プレースホルダ 2"/>
          <p:cNvSpPr>
            <a:spLocks noGrp="1"/>
          </p:cNvSpPr>
          <p:nvPr>
            <p:ph type="dt" sz="half" idx="10"/>
          </p:nvPr>
        </p:nvSpPr>
        <p:spPr/>
        <p:txBody>
          <a:bodyPr/>
          <a:lstStyle/>
          <a:p>
            <a:fld id="{6B219B01-22CC-4A73-9725-0044E91CBC26}" type="datetime1">
              <a:rPr kumimoji="1" lang="ja-JP" altLang="en-US" smtClean="0"/>
              <a:pPr/>
              <a:t>2023/8/23</a:t>
            </a:fld>
            <a:endParaRPr kumimoji="1" lang="ja-JP" altLang="en-US" dirty="0"/>
          </a:p>
        </p:txBody>
      </p:sp>
      <p:sp>
        <p:nvSpPr>
          <p:cNvPr id="4" name="フッター プレースホルダ 3"/>
          <p:cNvSpPr>
            <a:spLocks noGrp="1"/>
          </p:cNvSpPr>
          <p:nvPr>
            <p:ph type="ftr" sz="quarter" idx="11"/>
          </p:nvPr>
        </p:nvSpPr>
        <p:spPr/>
        <p:txBody>
          <a:bodyPr/>
          <a:lstStyle/>
          <a:p>
            <a:endParaRPr kumimoji="1" lang="ja-JP" altLang="en-US" dirty="0"/>
          </a:p>
        </p:txBody>
      </p:sp>
      <p:sp>
        <p:nvSpPr>
          <p:cNvPr id="5" name="スライド番号プレースホルダ 4"/>
          <p:cNvSpPr>
            <a:spLocks noGrp="1"/>
          </p:cNvSpPr>
          <p:nvPr>
            <p:ph type="sldNum" sz="quarter" idx="12"/>
          </p:nvPr>
        </p:nvSpPr>
        <p:spPr/>
        <p:txBody>
          <a:bodyPr/>
          <a:lstStyle/>
          <a:p>
            <a:fld id="{7CDCEC03-09A3-40E1-85D3-C21B91FC9C15}" type="slidenum">
              <a:rPr kumimoji="1" lang="ja-JP" altLang="en-US" smtClean="0"/>
              <a:pPr/>
              <a:t>‹#›</a:t>
            </a:fld>
            <a:endParaRPr kumimoji="1" lang="ja-JP" alt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 1"/>
          <p:cNvSpPr>
            <a:spLocks noGrp="1"/>
          </p:cNvSpPr>
          <p:nvPr>
            <p:ph type="dt" sz="half" idx="10"/>
          </p:nvPr>
        </p:nvSpPr>
        <p:spPr/>
        <p:txBody>
          <a:bodyPr/>
          <a:lstStyle/>
          <a:p>
            <a:fld id="{6CDB987A-9938-4D42-93C8-FC881362E4D7}" type="datetime1">
              <a:rPr kumimoji="1" lang="ja-JP" altLang="en-US" smtClean="0"/>
              <a:pPr/>
              <a:t>2023/8/23</a:t>
            </a:fld>
            <a:endParaRPr kumimoji="1" lang="ja-JP" altLang="en-US" dirty="0"/>
          </a:p>
        </p:txBody>
      </p:sp>
      <p:sp>
        <p:nvSpPr>
          <p:cNvPr id="3" name="フッター プレースホルダ 2"/>
          <p:cNvSpPr>
            <a:spLocks noGrp="1"/>
          </p:cNvSpPr>
          <p:nvPr>
            <p:ph type="ftr" sz="quarter" idx="11"/>
          </p:nvPr>
        </p:nvSpPr>
        <p:spPr/>
        <p:txBody>
          <a:bodyPr/>
          <a:lstStyle/>
          <a:p>
            <a:endParaRPr kumimoji="1" lang="ja-JP" altLang="en-US" dirty="0"/>
          </a:p>
        </p:txBody>
      </p:sp>
      <p:sp>
        <p:nvSpPr>
          <p:cNvPr id="4" name="スライド番号プレースホルダ 3"/>
          <p:cNvSpPr>
            <a:spLocks noGrp="1"/>
          </p:cNvSpPr>
          <p:nvPr>
            <p:ph type="sldNum" sz="quarter" idx="12"/>
          </p:nvPr>
        </p:nvSpPr>
        <p:spPr/>
        <p:txBody>
          <a:bodyPr/>
          <a:lstStyle/>
          <a:p>
            <a:fld id="{7CDCEC03-09A3-40E1-85D3-C21B91FC9C15}" type="slidenum">
              <a:rPr kumimoji="1" lang="ja-JP" altLang="en-US" smtClean="0"/>
              <a:pPr/>
              <a:t>‹#›</a:t>
            </a:fld>
            <a:endParaRPr kumimoji="1" lang="ja-JP" alt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kumimoji="1" lang="ja-JP" altLang="en-US"/>
              <a:t>マスタ タイトルの書式設定</a:t>
            </a:r>
          </a:p>
        </p:txBody>
      </p:sp>
      <p:sp>
        <p:nvSpPr>
          <p:cNvPr id="3" name="コンテンツ プレースホル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a:t>マスタ テキストの書式設定</a:t>
            </a:r>
          </a:p>
        </p:txBody>
      </p:sp>
      <p:sp>
        <p:nvSpPr>
          <p:cNvPr id="5" name="日付プレースホルダ 4"/>
          <p:cNvSpPr>
            <a:spLocks noGrp="1"/>
          </p:cNvSpPr>
          <p:nvPr>
            <p:ph type="dt" sz="half" idx="10"/>
          </p:nvPr>
        </p:nvSpPr>
        <p:spPr/>
        <p:txBody>
          <a:bodyPr/>
          <a:lstStyle/>
          <a:p>
            <a:fld id="{2B4A3C6E-D846-4257-8A9E-05B39DBD1472}" type="datetime1">
              <a:rPr kumimoji="1" lang="ja-JP" altLang="en-US" smtClean="0"/>
              <a:pPr/>
              <a:t>2023/8/23</a:t>
            </a:fld>
            <a:endParaRPr kumimoji="1" lang="ja-JP" altLang="en-US" dirty="0"/>
          </a:p>
        </p:txBody>
      </p:sp>
      <p:sp>
        <p:nvSpPr>
          <p:cNvPr id="6" name="フッター プレースホルダ 5"/>
          <p:cNvSpPr>
            <a:spLocks noGrp="1"/>
          </p:cNvSpPr>
          <p:nvPr>
            <p:ph type="ftr" sz="quarter" idx="11"/>
          </p:nvPr>
        </p:nvSpPr>
        <p:spPr/>
        <p:txBody>
          <a:bodyPr/>
          <a:lstStyle/>
          <a:p>
            <a:endParaRPr kumimoji="1" lang="ja-JP" altLang="en-US" dirty="0"/>
          </a:p>
        </p:txBody>
      </p:sp>
      <p:sp>
        <p:nvSpPr>
          <p:cNvPr id="7" name="スライド番号プレースホルダ 6"/>
          <p:cNvSpPr>
            <a:spLocks noGrp="1"/>
          </p:cNvSpPr>
          <p:nvPr>
            <p:ph type="sldNum" sz="quarter" idx="12"/>
          </p:nvPr>
        </p:nvSpPr>
        <p:spPr/>
        <p:txBody>
          <a:bodyPr/>
          <a:lstStyle/>
          <a:p>
            <a:fld id="{7CDCEC03-09A3-40E1-85D3-C21B91FC9C15}" type="slidenum">
              <a:rPr kumimoji="1" lang="ja-JP" altLang="en-US" smtClean="0"/>
              <a:pPr/>
              <a:t>‹#›</a:t>
            </a:fld>
            <a:endParaRPr kumimoji="1" lang="ja-JP" alt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kumimoji="1" lang="ja-JP" altLang="en-US"/>
              <a:t>マスタ タイトルの書式設定</a:t>
            </a:r>
          </a:p>
        </p:txBody>
      </p:sp>
      <p:sp>
        <p:nvSpPr>
          <p:cNvPr id="3" name="図プレースホルダ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dirty="0"/>
          </a:p>
        </p:txBody>
      </p:sp>
      <p:sp>
        <p:nvSpPr>
          <p:cNvPr id="4" name="テキスト プレースホル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a:t>マスタ テキストの書式設定</a:t>
            </a:r>
          </a:p>
        </p:txBody>
      </p:sp>
      <p:sp>
        <p:nvSpPr>
          <p:cNvPr id="5" name="日付プレースホルダ 4"/>
          <p:cNvSpPr>
            <a:spLocks noGrp="1"/>
          </p:cNvSpPr>
          <p:nvPr>
            <p:ph type="dt" sz="half" idx="10"/>
          </p:nvPr>
        </p:nvSpPr>
        <p:spPr/>
        <p:txBody>
          <a:bodyPr/>
          <a:lstStyle/>
          <a:p>
            <a:fld id="{3FABAB7A-6F8F-48AE-A943-04DC4E891A02}" type="datetime1">
              <a:rPr kumimoji="1" lang="ja-JP" altLang="en-US" smtClean="0"/>
              <a:pPr/>
              <a:t>2023/8/23</a:t>
            </a:fld>
            <a:endParaRPr kumimoji="1" lang="ja-JP" altLang="en-US" dirty="0"/>
          </a:p>
        </p:txBody>
      </p:sp>
      <p:sp>
        <p:nvSpPr>
          <p:cNvPr id="6" name="フッター プレースホルダ 5"/>
          <p:cNvSpPr>
            <a:spLocks noGrp="1"/>
          </p:cNvSpPr>
          <p:nvPr>
            <p:ph type="ftr" sz="quarter" idx="11"/>
          </p:nvPr>
        </p:nvSpPr>
        <p:spPr/>
        <p:txBody>
          <a:bodyPr/>
          <a:lstStyle/>
          <a:p>
            <a:endParaRPr kumimoji="1" lang="ja-JP" altLang="en-US" dirty="0"/>
          </a:p>
        </p:txBody>
      </p:sp>
      <p:sp>
        <p:nvSpPr>
          <p:cNvPr id="7" name="スライド番号プレースホルダ 6"/>
          <p:cNvSpPr>
            <a:spLocks noGrp="1"/>
          </p:cNvSpPr>
          <p:nvPr>
            <p:ph type="sldNum" sz="quarter" idx="12"/>
          </p:nvPr>
        </p:nvSpPr>
        <p:spPr/>
        <p:txBody>
          <a:bodyPr/>
          <a:lstStyle/>
          <a:p>
            <a:fld id="{7CDCEC03-09A3-40E1-85D3-C21B91FC9C15}" type="slidenum">
              <a:rPr kumimoji="1" lang="ja-JP" altLang="en-US" smtClean="0"/>
              <a:pPr/>
              <a:t>‹#›</a:t>
            </a:fld>
            <a:endParaRPr kumimoji="1" lang="ja-JP" alt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kumimoji="1" lang="ja-JP" altLang="en-US"/>
              <a:t>マスタ タイトルの書式設定</a:t>
            </a:r>
          </a:p>
        </p:txBody>
      </p:sp>
      <p:sp>
        <p:nvSpPr>
          <p:cNvPr id="3" name="テキスト プレースホルダ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C2145C6-10AE-4492-91D5-DB03AC9F03B9}" type="datetime1">
              <a:rPr kumimoji="1" lang="ja-JP" altLang="en-US" smtClean="0"/>
              <a:pPr/>
              <a:t>2023/8/23</a:t>
            </a:fld>
            <a:endParaRPr kumimoji="1" lang="ja-JP" altLang="en-US" dirty="0"/>
          </a:p>
        </p:txBody>
      </p:sp>
      <p:sp>
        <p:nvSpPr>
          <p:cNvPr id="5" name="フッター プレースホルダ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dirty="0"/>
          </a:p>
        </p:txBody>
      </p:sp>
      <p:sp>
        <p:nvSpPr>
          <p:cNvPr id="6" name="スライド番号プレースホルダ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CDCEC03-09A3-40E1-85D3-C21B91FC9C15}" type="slidenum">
              <a:rPr kumimoji="1" lang="ja-JP" altLang="en-US" smtClean="0"/>
              <a:pPr/>
              <a:t>‹#›</a:t>
            </a:fld>
            <a:endParaRPr kumimoji="1" lang="ja-JP" altLang="en-US" dirty="0"/>
          </a:p>
        </p:txBody>
      </p:sp>
    </p:spTree>
  </p:cSld>
  <p:clrMap bg1="lt1" tx1="dk1" bg2="lt2" tx2="dk2" accent1="accent1" accent2="accent2" accent3="accent3" accent4="accent4" accent5="accent5" accent6="accent6" hlink="hlink" folHlink="folHlink"/>
  <p:sldLayoutIdLst>
    <p:sldLayoutId id="2147483853" r:id="rId1"/>
    <p:sldLayoutId id="2147483854" r:id="rId2"/>
    <p:sldLayoutId id="2147483855" r:id="rId3"/>
    <p:sldLayoutId id="2147483856" r:id="rId4"/>
    <p:sldLayoutId id="2147483857" r:id="rId5"/>
    <p:sldLayoutId id="2147483858" r:id="rId6"/>
    <p:sldLayoutId id="2147483859" r:id="rId7"/>
    <p:sldLayoutId id="2147483860" r:id="rId8"/>
    <p:sldLayoutId id="2147483861" r:id="rId9"/>
    <p:sldLayoutId id="2147483862" r:id="rId10"/>
    <p:sldLayoutId id="2147483863" r:id="rId11"/>
  </p:sldLayoutIdLst>
  <p:hf sldNum="0" hdr="0" ftr="0" dt="0"/>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角丸四角形 136">
            <a:extLst>
              <a:ext uri="{FF2B5EF4-FFF2-40B4-BE49-F238E27FC236}">
                <a16:creationId xmlns:a16="http://schemas.microsoft.com/office/drawing/2014/main" id="{0AF7B0DE-3621-416F-941A-F35F31C2C7CE}"/>
              </a:ext>
            </a:extLst>
          </p:cNvPr>
          <p:cNvSpPr/>
          <p:nvPr/>
        </p:nvSpPr>
        <p:spPr>
          <a:xfrm>
            <a:off x="568717" y="4429384"/>
            <a:ext cx="1656184" cy="757145"/>
          </a:xfrm>
          <a:prstGeom prst="roundRect">
            <a:avLst/>
          </a:prstGeom>
          <a:ln w="28575">
            <a:solidFill>
              <a:srgbClr val="FF00FF"/>
            </a:solidFill>
          </a:ln>
        </p:spPr>
        <p:style>
          <a:lnRef idx="1">
            <a:schemeClr val="accent2"/>
          </a:lnRef>
          <a:fillRef idx="2">
            <a:schemeClr val="accent2"/>
          </a:fillRef>
          <a:effectRef idx="1">
            <a:schemeClr val="accent2"/>
          </a:effectRef>
          <a:fontRef idx="minor">
            <a:schemeClr val="dk1"/>
          </a:fontRef>
        </p:style>
        <p:txBody>
          <a:bodyPr lIns="36000" rIns="36000" anchor="ctr"/>
          <a:lstStyle/>
          <a:p>
            <a:pPr algn="ctr" defTabSz="800100" fontAlgn="auto">
              <a:lnSpc>
                <a:spcPct val="90000"/>
              </a:lnSpc>
              <a:spcAft>
                <a:spcPct val="35000"/>
              </a:spcAft>
              <a:defRPr/>
            </a:pPr>
            <a:endParaRPr lang="en-US" altLang="ja-JP" sz="1100" dirty="0">
              <a:solidFill>
                <a:prstClr val="black"/>
              </a:solidFill>
              <a:latin typeface="ＭＳ Ｐゴシック"/>
            </a:endParaRPr>
          </a:p>
          <a:p>
            <a:pPr algn="ctr" defTabSz="800100" fontAlgn="auto">
              <a:spcAft>
                <a:spcPct val="35000"/>
              </a:spcAft>
              <a:defRPr/>
            </a:pPr>
            <a:r>
              <a:rPr lang="en-US" altLang="ja-JP" sz="1100" dirty="0">
                <a:solidFill>
                  <a:schemeClr val="tx1"/>
                </a:solidFill>
                <a:latin typeface="ＭＳ Ｐゴシック"/>
              </a:rPr>
              <a:t>MS228</a:t>
            </a:r>
            <a:br>
              <a:rPr lang="en-US" altLang="ja-JP" sz="1100" dirty="0">
                <a:solidFill>
                  <a:schemeClr val="tx1"/>
                </a:solidFill>
                <a:latin typeface="ＭＳ Ｐゴシック"/>
              </a:rPr>
            </a:br>
            <a:r>
              <a:rPr lang="ja-JP" altLang="en-US" sz="1100" dirty="0">
                <a:solidFill>
                  <a:schemeClr val="tx1"/>
                </a:solidFill>
                <a:latin typeface="ＭＳ Ｐゴシック"/>
              </a:rPr>
              <a:t>構造物鉄工</a:t>
            </a:r>
            <a:r>
              <a:rPr lang="zh-CN" altLang="en-US" sz="1100" dirty="0">
                <a:solidFill>
                  <a:schemeClr val="tx1"/>
                </a:solidFill>
                <a:latin typeface="ＭＳ Ｐゴシック" pitchFamily="50" charset="-128"/>
                <a:ea typeface="ＭＳ Ｐゴシック" pitchFamily="50" charset="-128"/>
              </a:rPr>
              <a:t>基本</a:t>
            </a:r>
            <a:endParaRPr lang="ja-JP" altLang="en-US" sz="1100" dirty="0">
              <a:solidFill>
                <a:schemeClr val="tx1"/>
              </a:solidFill>
              <a:latin typeface="ＭＳ Ｐゴシック" pitchFamily="50" charset="-128"/>
            </a:endParaRPr>
          </a:p>
        </p:txBody>
      </p:sp>
      <p:sp>
        <p:nvSpPr>
          <p:cNvPr id="15" name="角丸四角形 137">
            <a:extLst>
              <a:ext uri="{FF2B5EF4-FFF2-40B4-BE49-F238E27FC236}">
                <a16:creationId xmlns:a16="http://schemas.microsoft.com/office/drawing/2014/main" id="{0C490B6D-0BDA-452A-B608-56F7FC4C2D1E}"/>
              </a:ext>
            </a:extLst>
          </p:cNvPr>
          <p:cNvSpPr/>
          <p:nvPr/>
        </p:nvSpPr>
        <p:spPr>
          <a:xfrm>
            <a:off x="363995" y="4151571"/>
            <a:ext cx="4633131" cy="2589796"/>
          </a:xfrm>
          <a:prstGeom prst="roundRect">
            <a:avLst>
              <a:gd name="adj" fmla="val 3217"/>
            </a:avLst>
          </a:prstGeom>
          <a:solidFill>
            <a:schemeClr val="accent6">
              <a:lumMod val="20000"/>
              <a:lumOff val="80000"/>
            </a:schemeClr>
          </a:solidFill>
          <a:ln w="19050">
            <a:noFill/>
          </a:ln>
        </p:spPr>
        <p:style>
          <a:lnRef idx="2">
            <a:schemeClr val="accent1"/>
          </a:lnRef>
          <a:fillRef idx="1">
            <a:schemeClr val="lt1"/>
          </a:fillRef>
          <a:effectRef idx="0">
            <a:schemeClr val="accent1"/>
          </a:effectRef>
          <a:fontRef idx="minor">
            <a:schemeClr val="dk1"/>
          </a:fontRef>
        </p:style>
        <p:txBody>
          <a:bodyPr anchor="ctr"/>
          <a:lstStyle/>
          <a:p>
            <a:pPr algn="ctr" fontAlgn="auto">
              <a:spcBef>
                <a:spcPts val="0"/>
              </a:spcBef>
              <a:spcAft>
                <a:spcPts val="0"/>
              </a:spcAft>
              <a:defRPr/>
            </a:pPr>
            <a:endParaRPr lang="ja-JP" altLang="en-US" sz="1100">
              <a:solidFill>
                <a:prstClr val="black"/>
              </a:solidFill>
            </a:endParaRPr>
          </a:p>
        </p:txBody>
      </p:sp>
      <p:sp>
        <p:nvSpPr>
          <p:cNvPr id="16" name="テキスト ボックス 15">
            <a:extLst>
              <a:ext uri="{FF2B5EF4-FFF2-40B4-BE49-F238E27FC236}">
                <a16:creationId xmlns:a16="http://schemas.microsoft.com/office/drawing/2014/main" id="{081335F8-02C2-45B1-8174-1C7F02B0B564}"/>
              </a:ext>
            </a:extLst>
          </p:cNvPr>
          <p:cNvSpPr txBox="1"/>
          <p:nvPr/>
        </p:nvSpPr>
        <p:spPr>
          <a:xfrm>
            <a:off x="521290" y="4497443"/>
            <a:ext cx="1812098" cy="430887"/>
          </a:xfrm>
          <a:prstGeom prst="rect">
            <a:avLst/>
          </a:prstGeom>
          <a:noFill/>
        </p:spPr>
        <p:txBody>
          <a:bodyPr wrap="square">
            <a:spAutoFit/>
          </a:bodyPr>
          <a:lstStyle/>
          <a:p>
            <a:pPr fontAlgn="auto">
              <a:spcBef>
                <a:spcPts val="0"/>
              </a:spcBef>
              <a:spcAft>
                <a:spcPts val="0"/>
              </a:spcAft>
              <a:defRPr/>
            </a:pPr>
            <a:r>
              <a:rPr lang="ja-JP" altLang="en-US" sz="1050" dirty="0">
                <a:latin typeface="+mn-ea"/>
              </a:rPr>
              <a:t>鉄鋼材の加工及び構造物運搬作業ができる。</a:t>
            </a:r>
            <a:endParaRPr lang="en-US" altLang="ja-JP" sz="1050" dirty="0">
              <a:solidFill>
                <a:prstClr val="black"/>
              </a:solidFill>
              <a:latin typeface="+mn-ea"/>
              <a:ea typeface="+mn-ea"/>
            </a:endParaRPr>
          </a:p>
        </p:txBody>
      </p:sp>
      <p:sp>
        <p:nvSpPr>
          <p:cNvPr id="17" name="角丸四角形 152">
            <a:extLst>
              <a:ext uri="{FF2B5EF4-FFF2-40B4-BE49-F238E27FC236}">
                <a16:creationId xmlns:a16="http://schemas.microsoft.com/office/drawing/2014/main" id="{F42F9EAD-9837-41E6-A3B0-6DE9753B78D6}"/>
              </a:ext>
            </a:extLst>
          </p:cNvPr>
          <p:cNvSpPr/>
          <p:nvPr/>
        </p:nvSpPr>
        <p:spPr>
          <a:xfrm>
            <a:off x="1000765" y="4429384"/>
            <a:ext cx="828000" cy="180000"/>
          </a:xfrm>
          <a:prstGeom prst="roundRect">
            <a:avLst/>
          </a:prstGeom>
          <a:ln/>
        </p:spPr>
        <p:style>
          <a:lnRef idx="2">
            <a:schemeClr val="dk1">
              <a:shade val="50000"/>
            </a:schemeClr>
          </a:lnRef>
          <a:fillRef idx="1">
            <a:schemeClr val="dk1"/>
          </a:fillRef>
          <a:effectRef idx="0">
            <a:schemeClr val="dk1"/>
          </a:effectRef>
          <a:fontRef idx="minor">
            <a:schemeClr val="lt1"/>
          </a:fontRef>
        </p:style>
        <p:txBody>
          <a:bodyPr anchor="ctr"/>
          <a:lstStyle/>
          <a:p>
            <a:pPr algn="ctr">
              <a:defRPr/>
            </a:pPr>
            <a:r>
              <a:rPr lang="ja-JP" altLang="en-US" sz="800" spc="-100" dirty="0">
                <a:solidFill>
                  <a:prstClr val="white"/>
                </a:solidFill>
                <a:latin typeface="ＭＳ Ｐゴシック"/>
              </a:rPr>
              <a:t>第１、４ システム</a:t>
            </a:r>
          </a:p>
        </p:txBody>
      </p:sp>
      <p:sp>
        <p:nvSpPr>
          <p:cNvPr id="23" name="テキスト ボックス 42">
            <a:extLst>
              <a:ext uri="{FF2B5EF4-FFF2-40B4-BE49-F238E27FC236}">
                <a16:creationId xmlns:a16="http://schemas.microsoft.com/office/drawing/2014/main" id="{E73E6B31-EEE6-4D50-B081-DA0C8C0D02A1}"/>
              </a:ext>
            </a:extLst>
          </p:cNvPr>
          <p:cNvSpPr txBox="1">
            <a:spLocks noChangeArrowheads="1"/>
          </p:cNvSpPr>
          <p:nvPr/>
        </p:nvSpPr>
        <p:spPr bwMode="auto">
          <a:xfrm>
            <a:off x="295448" y="3800073"/>
            <a:ext cx="8381008" cy="276999"/>
          </a:xfrm>
          <a:prstGeom prst="rect">
            <a:avLst/>
          </a:prstGeom>
          <a:noFill/>
          <a:ln w="9525">
            <a:noFill/>
            <a:miter lim="800000"/>
            <a:headEnd/>
            <a:tailEnd/>
          </a:ln>
        </p:spPr>
        <p:txBody>
          <a:bodyPr wrap="square">
            <a:spAutoFit/>
          </a:bodyPr>
          <a:lstStyle/>
          <a:p>
            <a:r>
              <a:rPr lang="ja-JP" altLang="en-US" sz="1200" dirty="0">
                <a:latin typeface="+mn-ea"/>
                <a:ea typeface="+mn-ea"/>
              </a:rPr>
              <a:t>● ２つの基本システムと推奨サブシステムの中から１つ選択し、１つの仕上がり像として実施する。</a:t>
            </a:r>
            <a:endParaRPr lang="en-US" altLang="ja-JP" sz="1200" dirty="0">
              <a:latin typeface="+mn-ea"/>
              <a:ea typeface="+mn-ea"/>
            </a:endParaRPr>
          </a:p>
        </p:txBody>
      </p:sp>
      <p:sp>
        <p:nvSpPr>
          <p:cNvPr id="25" name="角丸四角形 42">
            <a:extLst>
              <a:ext uri="{FF2B5EF4-FFF2-40B4-BE49-F238E27FC236}">
                <a16:creationId xmlns:a16="http://schemas.microsoft.com/office/drawing/2014/main" id="{55F43DD4-21BC-4013-9576-7802923947A8}"/>
              </a:ext>
            </a:extLst>
          </p:cNvPr>
          <p:cNvSpPr/>
          <p:nvPr/>
        </p:nvSpPr>
        <p:spPr>
          <a:xfrm>
            <a:off x="469953" y="4263812"/>
            <a:ext cx="1872000" cy="952728"/>
          </a:xfrm>
          <a:prstGeom prst="roundRect">
            <a:avLst>
              <a:gd name="adj" fmla="val 0"/>
            </a:avLst>
          </a:prstGeom>
          <a:solidFill>
            <a:schemeClr val="bg1"/>
          </a:solidFill>
        </p:spPr>
        <p:style>
          <a:lnRef idx="2">
            <a:schemeClr val="accent1"/>
          </a:lnRef>
          <a:fillRef idx="1">
            <a:schemeClr val="lt1"/>
          </a:fillRef>
          <a:effectRef idx="0">
            <a:schemeClr val="accent1"/>
          </a:effectRef>
          <a:fontRef idx="minor">
            <a:schemeClr val="dk1"/>
          </a:fontRef>
        </p:style>
        <p:txBody>
          <a:bodyPr anchor="ctr"/>
          <a:lstStyle/>
          <a:p>
            <a:pPr algn="ctr" fontAlgn="auto">
              <a:spcBef>
                <a:spcPts val="0"/>
              </a:spcBef>
              <a:spcAft>
                <a:spcPts val="0"/>
              </a:spcAft>
              <a:defRPr/>
            </a:pPr>
            <a:endParaRPr lang="ja-JP" altLang="en-US" sz="1100"/>
          </a:p>
        </p:txBody>
      </p:sp>
      <p:sp>
        <p:nvSpPr>
          <p:cNvPr id="26" name="正方形/長方形 25">
            <a:extLst>
              <a:ext uri="{FF2B5EF4-FFF2-40B4-BE49-F238E27FC236}">
                <a16:creationId xmlns:a16="http://schemas.microsoft.com/office/drawing/2014/main" id="{B386443E-629B-4294-9717-337D8F4BF64C}"/>
              </a:ext>
            </a:extLst>
          </p:cNvPr>
          <p:cNvSpPr/>
          <p:nvPr/>
        </p:nvSpPr>
        <p:spPr>
          <a:xfrm>
            <a:off x="469953" y="4252464"/>
            <a:ext cx="1872000" cy="233545"/>
          </a:xfrm>
          <a:prstGeom prst="rect">
            <a:avLst/>
          </a:prstGeom>
          <a:solidFill>
            <a:srgbClr val="0070C0"/>
          </a:solidFill>
          <a:ln>
            <a:solidFill>
              <a:srgbClr val="0070C0"/>
            </a:solidFill>
          </a:ln>
        </p:spPr>
        <p:style>
          <a:lnRef idx="2">
            <a:schemeClr val="accent5"/>
          </a:lnRef>
          <a:fillRef idx="1">
            <a:schemeClr val="lt1"/>
          </a:fillRef>
          <a:effectRef idx="0">
            <a:schemeClr val="accent5"/>
          </a:effectRef>
          <a:fontRef idx="minor">
            <a:schemeClr val="dk1"/>
          </a:fontRef>
        </p:style>
        <p:txBody>
          <a:bodyPr lIns="36000" rIns="0" rtlCol="0" anchor="ctr"/>
          <a:lstStyle/>
          <a:p>
            <a:pPr defTabSz="800100" fontAlgn="auto">
              <a:lnSpc>
                <a:spcPct val="90000"/>
              </a:lnSpc>
              <a:spcAft>
                <a:spcPct val="35000"/>
              </a:spcAft>
            </a:pPr>
            <a:r>
              <a:rPr lang="ja-JP" altLang="en-US" sz="1050" dirty="0">
                <a:solidFill>
                  <a:schemeClr val="bg1"/>
                </a:solidFill>
                <a:latin typeface="+mn-ea"/>
              </a:rPr>
              <a:t>　　基本システム　　</a:t>
            </a:r>
            <a:endParaRPr kumimoji="1" lang="ja-JP" altLang="en-US" sz="1050" dirty="0">
              <a:solidFill>
                <a:schemeClr val="bg1"/>
              </a:solidFill>
              <a:latin typeface="+mn-ea"/>
            </a:endParaRPr>
          </a:p>
        </p:txBody>
      </p:sp>
      <p:sp>
        <p:nvSpPr>
          <p:cNvPr id="28" name="角丸四角形 50">
            <a:extLst>
              <a:ext uri="{FF2B5EF4-FFF2-40B4-BE49-F238E27FC236}">
                <a16:creationId xmlns:a16="http://schemas.microsoft.com/office/drawing/2014/main" id="{059B9B1F-A374-48D7-AC50-E9216D689CFA}"/>
              </a:ext>
            </a:extLst>
          </p:cNvPr>
          <p:cNvSpPr/>
          <p:nvPr/>
        </p:nvSpPr>
        <p:spPr>
          <a:xfrm>
            <a:off x="0" y="119484"/>
            <a:ext cx="9144000" cy="357188"/>
          </a:xfrm>
          <a:prstGeom prst="roundRect">
            <a:avLst>
              <a:gd name="adj" fmla="val 0"/>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lIns="0" rIns="0" anchor="ctr"/>
          <a:lstStyle/>
          <a:p>
            <a:pPr algn="ctr" fontAlgn="auto">
              <a:spcBef>
                <a:spcPts val="0"/>
              </a:spcBef>
              <a:spcAft>
                <a:spcPts val="0"/>
              </a:spcAft>
              <a:defRPr/>
            </a:pPr>
            <a:r>
              <a:rPr lang="ja-JP" altLang="en-US" sz="2000" dirty="0">
                <a:solidFill>
                  <a:schemeClr val="bg1"/>
                </a:solidFill>
              </a:rPr>
              <a:t>生産管理ネットワーク科の訓練概要等</a:t>
            </a:r>
          </a:p>
        </p:txBody>
      </p:sp>
      <p:sp>
        <p:nvSpPr>
          <p:cNvPr id="41" name="角丸四角形 60">
            <a:extLst>
              <a:ext uri="{FF2B5EF4-FFF2-40B4-BE49-F238E27FC236}">
                <a16:creationId xmlns:a16="http://schemas.microsoft.com/office/drawing/2014/main" id="{D5560FE2-9299-460A-A5F3-46D15DA98C30}"/>
              </a:ext>
            </a:extLst>
          </p:cNvPr>
          <p:cNvSpPr/>
          <p:nvPr/>
        </p:nvSpPr>
        <p:spPr>
          <a:xfrm>
            <a:off x="560152" y="4383565"/>
            <a:ext cx="1636250" cy="720000"/>
          </a:xfrm>
          <a:prstGeom prst="roundRect">
            <a:avLst>
              <a:gd name="adj" fmla="val 0"/>
            </a:avLst>
          </a:prstGeom>
          <a:noFill/>
          <a:ln w="28575">
            <a:noFill/>
          </a:ln>
        </p:spPr>
        <p:style>
          <a:lnRef idx="1">
            <a:schemeClr val="accent2"/>
          </a:lnRef>
          <a:fillRef idx="2">
            <a:schemeClr val="accent2"/>
          </a:fillRef>
          <a:effectRef idx="1">
            <a:schemeClr val="accent2"/>
          </a:effectRef>
          <a:fontRef idx="minor">
            <a:schemeClr val="dk1"/>
          </a:fontRef>
        </p:style>
        <p:txBody>
          <a:bodyPr lIns="36000" rIns="36000" anchor="ctr"/>
          <a:lstStyle/>
          <a:p>
            <a:pPr algn="ctr" defTabSz="800100" fontAlgn="auto">
              <a:lnSpc>
                <a:spcPts val="1300"/>
              </a:lnSpc>
              <a:spcAft>
                <a:spcPct val="35000"/>
              </a:spcAft>
              <a:defRPr/>
            </a:pPr>
            <a:endParaRPr lang="en-US" altLang="ja-JP" sz="1100" b="1" dirty="0">
              <a:solidFill>
                <a:prstClr val="black"/>
              </a:solidFill>
              <a:latin typeface="ＭＳ Ｐゴシック"/>
            </a:endParaRPr>
          </a:p>
          <a:p>
            <a:pPr algn="ctr" defTabSz="800100">
              <a:lnSpc>
                <a:spcPts val="1200"/>
              </a:lnSpc>
              <a:spcAft>
                <a:spcPct val="35000"/>
              </a:spcAft>
            </a:pPr>
            <a:r>
              <a:rPr lang="ja-JP" altLang="en-US" sz="1100" b="1" dirty="0">
                <a:solidFill>
                  <a:schemeClr val="tx1"/>
                </a:solidFill>
                <a:latin typeface="ＭＳ Ｐゴシック"/>
              </a:rPr>
              <a:t>ＩＳ７３２</a:t>
            </a:r>
            <a:r>
              <a:rPr lang="en-US" altLang="ja-JP" sz="1100" b="1" dirty="0">
                <a:solidFill>
                  <a:prstClr val="black"/>
                </a:solidFill>
                <a:latin typeface="ＭＳ Ｐゴシック"/>
              </a:rPr>
              <a:t/>
            </a:r>
            <a:br>
              <a:rPr lang="en-US" altLang="ja-JP" sz="1100" b="1" dirty="0">
                <a:solidFill>
                  <a:prstClr val="black"/>
                </a:solidFill>
                <a:latin typeface="ＭＳ Ｐゴシック"/>
              </a:rPr>
            </a:br>
            <a:r>
              <a:rPr lang="ja-JP" altLang="en-US" sz="1100" b="1" dirty="0">
                <a:solidFill>
                  <a:srgbClr val="000000"/>
                </a:solidFill>
                <a:latin typeface="+mn-ea"/>
              </a:rPr>
              <a:t>製造現場における　　　データ管理</a:t>
            </a:r>
            <a:endParaRPr lang="en-US" altLang="ja-JP" sz="1100" b="1" dirty="0">
              <a:solidFill>
                <a:srgbClr val="000000"/>
              </a:solidFill>
              <a:latin typeface="+mn-ea"/>
            </a:endParaRPr>
          </a:p>
        </p:txBody>
      </p:sp>
      <p:sp>
        <p:nvSpPr>
          <p:cNvPr id="65" name="テキスト ボックス 42">
            <a:extLst>
              <a:ext uri="{FF2B5EF4-FFF2-40B4-BE49-F238E27FC236}">
                <a16:creationId xmlns:a16="http://schemas.microsoft.com/office/drawing/2014/main" id="{E73E6B31-EEE6-4D50-B081-DA0C8C0D02A1}"/>
              </a:ext>
            </a:extLst>
          </p:cNvPr>
          <p:cNvSpPr txBox="1">
            <a:spLocks noChangeArrowheads="1"/>
          </p:cNvSpPr>
          <p:nvPr/>
        </p:nvSpPr>
        <p:spPr bwMode="auto">
          <a:xfrm>
            <a:off x="110463" y="130054"/>
            <a:ext cx="1941257" cy="307777"/>
          </a:xfrm>
          <a:prstGeom prst="rect">
            <a:avLst/>
          </a:prstGeom>
          <a:noFill/>
          <a:ln w="9525">
            <a:noFill/>
            <a:miter lim="800000"/>
            <a:headEnd/>
            <a:tailEnd/>
          </a:ln>
        </p:spPr>
        <p:txBody>
          <a:bodyPr wrap="square">
            <a:spAutoFit/>
          </a:bodyPr>
          <a:lstStyle/>
          <a:p>
            <a:r>
              <a:rPr lang="en-US" altLang="ja-JP" sz="1400" dirty="0">
                <a:solidFill>
                  <a:schemeClr val="bg1"/>
                </a:solidFill>
                <a:latin typeface="+mn-ea"/>
                <a:ea typeface="+mn-ea"/>
              </a:rPr>
              <a:t>【 </a:t>
            </a:r>
            <a:r>
              <a:rPr lang="ja-JP" altLang="en-US" sz="1400" dirty="0">
                <a:solidFill>
                  <a:schemeClr val="bg1"/>
                </a:solidFill>
                <a:latin typeface="+mn-ea"/>
                <a:ea typeface="+mn-ea"/>
              </a:rPr>
              <a:t>短時間訓練コース </a:t>
            </a:r>
            <a:r>
              <a:rPr lang="en-US" altLang="ja-JP" sz="1400" dirty="0">
                <a:solidFill>
                  <a:schemeClr val="bg1"/>
                </a:solidFill>
                <a:latin typeface="+mn-ea"/>
                <a:ea typeface="+mn-ea"/>
              </a:rPr>
              <a:t>】</a:t>
            </a:r>
          </a:p>
        </p:txBody>
      </p:sp>
      <p:sp>
        <p:nvSpPr>
          <p:cNvPr id="67" name="角丸四角形 42">
            <a:extLst>
              <a:ext uri="{FF2B5EF4-FFF2-40B4-BE49-F238E27FC236}">
                <a16:creationId xmlns:a16="http://schemas.microsoft.com/office/drawing/2014/main" id="{55F43DD4-21BC-4013-9576-7802923947A8}"/>
              </a:ext>
            </a:extLst>
          </p:cNvPr>
          <p:cNvSpPr/>
          <p:nvPr/>
        </p:nvSpPr>
        <p:spPr>
          <a:xfrm>
            <a:off x="469953" y="5221472"/>
            <a:ext cx="1872000" cy="1368000"/>
          </a:xfrm>
          <a:prstGeom prst="roundRect">
            <a:avLst>
              <a:gd name="adj" fmla="val 0"/>
            </a:avLst>
          </a:prstGeom>
          <a:solidFill>
            <a:schemeClr val="bg1"/>
          </a:solidFill>
        </p:spPr>
        <p:style>
          <a:lnRef idx="2">
            <a:schemeClr val="accent1"/>
          </a:lnRef>
          <a:fillRef idx="1">
            <a:schemeClr val="lt1"/>
          </a:fillRef>
          <a:effectRef idx="0">
            <a:schemeClr val="accent1"/>
          </a:effectRef>
          <a:fontRef idx="minor">
            <a:schemeClr val="dk1"/>
          </a:fontRef>
        </p:style>
        <p:txBody>
          <a:bodyPr anchor="ctr"/>
          <a:lstStyle/>
          <a:p>
            <a:pPr algn="ctr" fontAlgn="auto">
              <a:spcBef>
                <a:spcPts val="0"/>
              </a:spcBef>
              <a:spcAft>
                <a:spcPts val="0"/>
              </a:spcAft>
              <a:defRPr/>
            </a:pPr>
            <a:endParaRPr lang="ja-JP" altLang="en-US" sz="1100"/>
          </a:p>
        </p:txBody>
      </p:sp>
      <p:sp>
        <p:nvSpPr>
          <p:cNvPr id="68" name="テキスト ボックス 67">
            <a:extLst>
              <a:ext uri="{FF2B5EF4-FFF2-40B4-BE49-F238E27FC236}">
                <a16:creationId xmlns:a16="http://schemas.microsoft.com/office/drawing/2014/main" id="{CC71E78F-5EC6-4DE8-A53F-C82A51D31812}"/>
              </a:ext>
            </a:extLst>
          </p:cNvPr>
          <p:cNvSpPr txBox="1"/>
          <p:nvPr/>
        </p:nvSpPr>
        <p:spPr>
          <a:xfrm>
            <a:off x="479899" y="5293480"/>
            <a:ext cx="1871176" cy="861774"/>
          </a:xfrm>
          <a:prstGeom prst="rect">
            <a:avLst/>
          </a:prstGeom>
          <a:noFill/>
        </p:spPr>
        <p:txBody>
          <a:bodyPr wrap="square">
            <a:spAutoFit/>
          </a:bodyPr>
          <a:lstStyle/>
          <a:p>
            <a:r>
              <a:rPr lang="ja-JP" altLang="en-US" sz="1000" dirty="0">
                <a:latin typeface="ＭＳ ゴシック" panose="020B0609070205080204" pitchFamily="49" charset="-128"/>
                <a:ea typeface="ＭＳ ゴシック" panose="020B0609070205080204" pitchFamily="49" charset="-128"/>
              </a:rPr>
              <a:t>生産現場で必要となる業務を把握し、情報システムを用いてデータの整理および管理するための技術および関連知識を習得する。</a:t>
            </a:r>
            <a:endParaRPr lang="en-US" altLang="ja-JP" sz="1000" dirty="0">
              <a:latin typeface="ＭＳ ゴシック" panose="020B0609070205080204" pitchFamily="49" charset="-128"/>
              <a:ea typeface="ＭＳ ゴシック" panose="020B0609070205080204" pitchFamily="49" charset="-128"/>
            </a:endParaRPr>
          </a:p>
        </p:txBody>
      </p:sp>
      <p:sp>
        <p:nvSpPr>
          <p:cNvPr id="70" name="角丸四角形 67">
            <a:extLst>
              <a:ext uri="{FF2B5EF4-FFF2-40B4-BE49-F238E27FC236}">
                <a16:creationId xmlns:a16="http://schemas.microsoft.com/office/drawing/2014/main" id="{7BDF9875-B9A5-4F86-8EE0-AA509253C78E}"/>
              </a:ext>
            </a:extLst>
          </p:cNvPr>
          <p:cNvSpPr/>
          <p:nvPr/>
        </p:nvSpPr>
        <p:spPr>
          <a:xfrm>
            <a:off x="1622621" y="4323383"/>
            <a:ext cx="648000" cy="81679"/>
          </a:xfrm>
          <a:prstGeom prst="roundRect">
            <a:avLst>
              <a:gd name="adj" fmla="val 50000"/>
            </a:avLst>
          </a:prstGeom>
          <a:ln/>
        </p:spPr>
        <p:style>
          <a:lnRef idx="2">
            <a:schemeClr val="dk1">
              <a:shade val="50000"/>
            </a:schemeClr>
          </a:lnRef>
          <a:fillRef idx="1">
            <a:schemeClr val="dk1"/>
          </a:fillRef>
          <a:effectRef idx="0">
            <a:schemeClr val="dk1"/>
          </a:effectRef>
          <a:fontRef idx="minor">
            <a:schemeClr val="lt1"/>
          </a:fontRef>
        </p:style>
        <p:txBody>
          <a:bodyPr anchor="ctr"/>
          <a:lstStyle/>
          <a:p>
            <a:pPr algn="ctr">
              <a:defRPr/>
            </a:pPr>
            <a:r>
              <a:rPr lang="ja-JP" altLang="en-US" sz="700" spc="-100" dirty="0">
                <a:solidFill>
                  <a:prstClr val="white"/>
                </a:solidFill>
                <a:latin typeface="ＭＳ Ｐゴシック"/>
              </a:rPr>
              <a:t>第１システム</a:t>
            </a:r>
          </a:p>
        </p:txBody>
      </p:sp>
      <p:sp>
        <p:nvSpPr>
          <p:cNvPr id="72" name="角丸四角形 136">
            <a:extLst>
              <a:ext uri="{FF2B5EF4-FFF2-40B4-BE49-F238E27FC236}">
                <a16:creationId xmlns:a16="http://schemas.microsoft.com/office/drawing/2014/main" id="{0AF7B0DE-3621-416F-941A-F35F31C2C7CE}"/>
              </a:ext>
            </a:extLst>
          </p:cNvPr>
          <p:cNvSpPr/>
          <p:nvPr/>
        </p:nvSpPr>
        <p:spPr>
          <a:xfrm>
            <a:off x="3088997" y="4429384"/>
            <a:ext cx="1656184" cy="757145"/>
          </a:xfrm>
          <a:prstGeom prst="roundRect">
            <a:avLst/>
          </a:prstGeom>
          <a:ln w="28575">
            <a:solidFill>
              <a:srgbClr val="FF00FF"/>
            </a:solidFill>
          </a:ln>
        </p:spPr>
        <p:style>
          <a:lnRef idx="1">
            <a:schemeClr val="accent2"/>
          </a:lnRef>
          <a:fillRef idx="2">
            <a:schemeClr val="accent2"/>
          </a:fillRef>
          <a:effectRef idx="1">
            <a:schemeClr val="accent2"/>
          </a:effectRef>
          <a:fontRef idx="minor">
            <a:schemeClr val="dk1"/>
          </a:fontRef>
        </p:style>
        <p:txBody>
          <a:bodyPr lIns="36000" rIns="36000" anchor="ctr"/>
          <a:lstStyle/>
          <a:p>
            <a:pPr algn="ctr" defTabSz="800100" fontAlgn="auto">
              <a:lnSpc>
                <a:spcPct val="90000"/>
              </a:lnSpc>
              <a:spcAft>
                <a:spcPct val="35000"/>
              </a:spcAft>
              <a:defRPr/>
            </a:pPr>
            <a:endParaRPr lang="en-US" altLang="ja-JP" sz="1100" dirty="0">
              <a:solidFill>
                <a:prstClr val="black"/>
              </a:solidFill>
              <a:latin typeface="ＭＳ Ｐゴシック"/>
            </a:endParaRPr>
          </a:p>
          <a:p>
            <a:pPr algn="ctr" defTabSz="800100" fontAlgn="auto">
              <a:spcAft>
                <a:spcPct val="35000"/>
              </a:spcAft>
              <a:defRPr/>
            </a:pPr>
            <a:r>
              <a:rPr lang="en-US" altLang="ja-JP" sz="1100" dirty="0">
                <a:solidFill>
                  <a:schemeClr val="tx1"/>
                </a:solidFill>
                <a:latin typeface="ＭＳ Ｐゴシック"/>
              </a:rPr>
              <a:t>MS228</a:t>
            </a:r>
            <a:br>
              <a:rPr lang="en-US" altLang="ja-JP" sz="1100" dirty="0">
                <a:solidFill>
                  <a:schemeClr val="tx1"/>
                </a:solidFill>
                <a:latin typeface="ＭＳ Ｐゴシック"/>
              </a:rPr>
            </a:br>
            <a:r>
              <a:rPr lang="ja-JP" altLang="en-US" sz="1100" dirty="0">
                <a:solidFill>
                  <a:schemeClr val="tx1"/>
                </a:solidFill>
                <a:latin typeface="ＭＳ Ｐゴシック"/>
              </a:rPr>
              <a:t>構造物鉄工</a:t>
            </a:r>
            <a:r>
              <a:rPr lang="zh-CN" altLang="en-US" sz="1100" dirty="0">
                <a:solidFill>
                  <a:schemeClr val="tx1"/>
                </a:solidFill>
                <a:latin typeface="ＭＳ Ｐゴシック" pitchFamily="50" charset="-128"/>
                <a:ea typeface="ＭＳ Ｐゴシック" pitchFamily="50" charset="-128"/>
              </a:rPr>
              <a:t>基本</a:t>
            </a:r>
            <a:endParaRPr lang="ja-JP" altLang="en-US" sz="1100" dirty="0">
              <a:solidFill>
                <a:schemeClr val="tx1"/>
              </a:solidFill>
              <a:latin typeface="ＭＳ Ｐゴシック" pitchFamily="50" charset="-128"/>
            </a:endParaRPr>
          </a:p>
        </p:txBody>
      </p:sp>
      <p:sp>
        <p:nvSpPr>
          <p:cNvPr id="73" name="テキスト ボックス 72">
            <a:extLst>
              <a:ext uri="{FF2B5EF4-FFF2-40B4-BE49-F238E27FC236}">
                <a16:creationId xmlns:a16="http://schemas.microsoft.com/office/drawing/2014/main" id="{081335F8-02C2-45B1-8174-1C7F02B0B564}"/>
              </a:ext>
            </a:extLst>
          </p:cNvPr>
          <p:cNvSpPr txBox="1"/>
          <p:nvPr/>
        </p:nvSpPr>
        <p:spPr>
          <a:xfrm>
            <a:off x="3041570" y="4497443"/>
            <a:ext cx="1812098" cy="430887"/>
          </a:xfrm>
          <a:prstGeom prst="rect">
            <a:avLst/>
          </a:prstGeom>
          <a:noFill/>
        </p:spPr>
        <p:txBody>
          <a:bodyPr wrap="square">
            <a:spAutoFit/>
          </a:bodyPr>
          <a:lstStyle/>
          <a:p>
            <a:pPr fontAlgn="auto">
              <a:spcBef>
                <a:spcPts val="0"/>
              </a:spcBef>
              <a:spcAft>
                <a:spcPts val="0"/>
              </a:spcAft>
              <a:defRPr/>
            </a:pPr>
            <a:r>
              <a:rPr lang="ja-JP" altLang="en-US" sz="1050" dirty="0">
                <a:latin typeface="+mn-ea"/>
              </a:rPr>
              <a:t>鉄鋼材の加工及び構造物運搬作業ができる。</a:t>
            </a:r>
            <a:endParaRPr lang="en-US" altLang="ja-JP" sz="1050" dirty="0">
              <a:solidFill>
                <a:prstClr val="black"/>
              </a:solidFill>
              <a:latin typeface="+mn-ea"/>
              <a:ea typeface="+mn-ea"/>
            </a:endParaRPr>
          </a:p>
        </p:txBody>
      </p:sp>
      <p:sp>
        <p:nvSpPr>
          <p:cNvPr id="78" name="角丸四角形 152">
            <a:extLst>
              <a:ext uri="{FF2B5EF4-FFF2-40B4-BE49-F238E27FC236}">
                <a16:creationId xmlns:a16="http://schemas.microsoft.com/office/drawing/2014/main" id="{F42F9EAD-9837-41E6-A3B0-6DE9753B78D6}"/>
              </a:ext>
            </a:extLst>
          </p:cNvPr>
          <p:cNvSpPr/>
          <p:nvPr/>
        </p:nvSpPr>
        <p:spPr>
          <a:xfrm>
            <a:off x="3521045" y="4429384"/>
            <a:ext cx="828000" cy="180000"/>
          </a:xfrm>
          <a:prstGeom prst="roundRect">
            <a:avLst/>
          </a:prstGeom>
          <a:ln/>
        </p:spPr>
        <p:style>
          <a:lnRef idx="2">
            <a:schemeClr val="dk1">
              <a:shade val="50000"/>
            </a:schemeClr>
          </a:lnRef>
          <a:fillRef idx="1">
            <a:schemeClr val="dk1"/>
          </a:fillRef>
          <a:effectRef idx="0">
            <a:schemeClr val="dk1"/>
          </a:effectRef>
          <a:fontRef idx="minor">
            <a:schemeClr val="lt1"/>
          </a:fontRef>
        </p:style>
        <p:txBody>
          <a:bodyPr anchor="ctr"/>
          <a:lstStyle/>
          <a:p>
            <a:pPr algn="ctr">
              <a:defRPr/>
            </a:pPr>
            <a:r>
              <a:rPr lang="ja-JP" altLang="en-US" sz="800" spc="-100" dirty="0">
                <a:solidFill>
                  <a:prstClr val="white"/>
                </a:solidFill>
                <a:latin typeface="ＭＳ Ｐゴシック"/>
              </a:rPr>
              <a:t>第１、４ システム</a:t>
            </a:r>
          </a:p>
        </p:txBody>
      </p:sp>
      <p:sp>
        <p:nvSpPr>
          <p:cNvPr id="80" name="角丸四角形 42">
            <a:extLst>
              <a:ext uri="{FF2B5EF4-FFF2-40B4-BE49-F238E27FC236}">
                <a16:creationId xmlns:a16="http://schemas.microsoft.com/office/drawing/2014/main" id="{55F43DD4-21BC-4013-9576-7802923947A8}"/>
              </a:ext>
            </a:extLst>
          </p:cNvPr>
          <p:cNvSpPr/>
          <p:nvPr/>
        </p:nvSpPr>
        <p:spPr>
          <a:xfrm>
            <a:off x="2990233" y="4263812"/>
            <a:ext cx="1872000" cy="952728"/>
          </a:xfrm>
          <a:prstGeom prst="roundRect">
            <a:avLst>
              <a:gd name="adj" fmla="val 0"/>
            </a:avLst>
          </a:prstGeom>
          <a:solidFill>
            <a:schemeClr val="bg1"/>
          </a:solidFill>
        </p:spPr>
        <p:style>
          <a:lnRef idx="2">
            <a:schemeClr val="accent1"/>
          </a:lnRef>
          <a:fillRef idx="1">
            <a:schemeClr val="lt1"/>
          </a:fillRef>
          <a:effectRef idx="0">
            <a:schemeClr val="accent1"/>
          </a:effectRef>
          <a:fontRef idx="minor">
            <a:schemeClr val="dk1"/>
          </a:fontRef>
        </p:style>
        <p:txBody>
          <a:bodyPr anchor="ctr"/>
          <a:lstStyle/>
          <a:p>
            <a:pPr algn="ctr" fontAlgn="auto">
              <a:spcBef>
                <a:spcPts val="0"/>
              </a:spcBef>
              <a:spcAft>
                <a:spcPts val="0"/>
              </a:spcAft>
              <a:defRPr/>
            </a:pPr>
            <a:endParaRPr lang="ja-JP" altLang="en-US" sz="1100"/>
          </a:p>
        </p:txBody>
      </p:sp>
      <p:sp>
        <p:nvSpPr>
          <p:cNvPr id="81" name="正方形/長方形 80">
            <a:extLst>
              <a:ext uri="{FF2B5EF4-FFF2-40B4-BE49-F238E27FC236}">
                <a16:creationId xmlns:a16="http://schemas.microsoft.com/office/drawing/2014/main" id="{B386443E-629B-4294-9717-337D8F4BF64C}"/>
              </a:ext>
            </a:extLst>
          </p:cNvPr>
          <p:cNvSpPr/>
          <p:nvPr/>
        </p:nvSpPr>
        <p:spPr>
          <a:xfrm>
            <a:off x="2990233" y="4252464"/>
            <a:ext cx="1872000" cy="233545"/>
          </a:xfrm>
          <a:prstGeom prst="rect">
            <a:avLst/>
          </a:prstGeom>
          <a:solidFill>
            <a:srgbClr val="0070C0"/>
          </a:solidFill>
          <a:ln>
            <a:solidFill>
              <a:srgbClr val="0070C0"/>
            </a:solidFill>
          </a:ln>
        </p:spPr>
        <p:style>
          <a:lnRef idx="2">
            <a:schemeClr val="accent5"/>
          </a:lnRef>
          <a:fillRef idx="1">
            <a:schemeClr val="lt1"/>
          </a:fillRef>
          <a:effectRef idx="0">
            <a:schemeClr val="accent5"/>
          </a:effectRef>
          <a:fontRef idx="minor">
            <a:schemeClr val="dk1"/>
          </a:fontRef>
        </p:style>
        <p:txBody>
          <a:bodyPr lIns="36000" rIns="0" rtlCol="0" anchor="ctr"/>
          <a:lstStyle/>
          <a:p>
            <a:pPr defTabSz="800100" fontAlgn="auto">
              <a:lnSpc>
                <a:spcPct val="90000"/>
              </a:lnSpc>
              <a:spcAft>
                <a:spcPct val="35000"/>
              </a:spcAft>
            </a:pPr>
            <a:r>
              <a:rPr lang="ja-JP" altLang="en-US" sz="1050" dirty="0">
                <a:solidFill>
                  <a:schemeClr val="bg1"/>
                </a:solidFill>
                <a:latin typeface="+mn-ea"/>
              </a:rPr>
              <a:t>　　基本システム　　</a:t>
            </a:r>
            <a:endParaRPr kumimoji="1" lang="ja-JP" altLang="en-US" sz="1050" dirty="0">
              <a:solidFill>
                <a:schemeClr val="bg1"/>
              </a:solidFill>
              <a:latin typeface="+mn-ea"/>
            </a:endParaRPr>
          </a:p>
        </p:txBody>
      </p:sp>
      <p:sp>
        <p:nvSpPr>
          <p:cNvPr id="83" name="角丸四角形 42">
            <a:extLst>
              <a:ext uri="{FF2B5EF4-FFF2-40B4-BE49-F238E27FC236}">
                <a16:creationId xmlns:a16="http://schemas.microsoft.com/office/drawing/2014/main" id="{55F43DD4-21BC-4013-9576-7802923947A8}"/>
              </a:ext>
            </a:extLst>
          </p:cNvPr>
          <p:cNvSpPr/>
          <p:nvPr/>
        </p:nvSpPr>
        <p:spPr>
          <a:xfrm>
            <a:off x="2990234" y="5221472"/>
            <a:ext cx="1871999" cy="1368000"/>
          </a:xfrm>
          <a:prstGeom prst="roundRect">
            <a:avLst>
              <a:gd name="adj" fmla="val 0"/>
            </a:avLst>
          </a:prstGeom>
          <a:solidFill>
            <a:schemeClr val="bg1"/>
          </a:solidFill>
        </p:spPr>
        <p:style>
          <a:lnRef idx="2">
            <a:schemeClr val="accent1"/>
          </a:lnRef>
          <a:fillRef idx="1">
            <a:schemeClr val="lt1"/>
          </a:fillRef>
          <a:effectRef idx="0">
            <a:schemeClr val="accent1"/>
          </a:effectRef>
          <a:fontRef idx="minor">
            <a:schemeClr val="dk1"/>
          </a:fontRef>
        </p:style>
        <p:txBody>
          <a:bodyPr anchor="ctr"/>
          <a:lstStyle/>
          <a:p>
            <a:pPr algn="ctr" fontAlgn="auto">
              <a:spcBef>
                <a:spcPts val="0"/>
              </a:spcBef>
              <a:spcAft>
                <a:spcPts val="0"/>
              </a:spcAft>
              <a:defRPr/>
            </a:pPr>
            <a:endParaRPr lang="ja-JP" altLang="en-US" sz="1100"/>
          </a:p>
        </p:txBody>
      </p:sp>
      <p:sp>
        <p:nvSpPr>
          <p:cNvPr id="84" name="テキスト ボックス 83">
            <a:extLst>
              <a:ext uri="{FF2B5EF4-FFF2-40B4-BE49-F238E27FC236}">
                <a16:creationId xmlns:a16="http://schemas.microsoft.com/office/drawing/2014/main" id="{CC71E78F-5EC6-4DE8-A53F-C82A51D31812}"/>
              </a:ext>
            </a:extLst>
          </p:cNvPr>
          <p:cNvSpPr txBox="1"/>
          <p:nvPr/>
        </p:nvSpPr>
        <p:spPr>
          <a:xfrm>
            <a:off x="3000179" y="5293480"/>
            <a:ext cx="1871176" cy="707886"/>
          </a:xfrm>
          <a:prstGeom prst="rect">
            <a:avLst/>
          </a:prstGeom>
          <a:noFill/>
        </p:spPr>
        <p:txBody>
          <a:bodyPr wrap="square">
            <a:spAutoFit/>
          </a:bodyPr>
          <a:lstStyle/>
          <a:p>
            <a:r>
              <a:rPr lang="ja-JP" altLang="en-US" sz="1000" dirty="0">
                <a:latin typeface="ＭＳ ゴシック" panose="020B0609070205080204" pitchFamily="49" charset="-128"/>
                <a:ea typeface="ＭＳ ゴシック" panose="020B0609070205080204" pitchFamily="49" charset="-128"/>
              </a:rPr>
              <a:t>生産現場で必要となるネットワークおよびサーバのシステムを構築し運用するための技術および関連知識を習得する。</a:t>
            </a:r>
            <a:endParaRPr lang="en-US" altLang="ja-JP" sz="1000" dirty="0">
              <a:latin typeface="ＭＳ ゴシック" panose="020B0609070205080204" pitchFamily="49" charset="-128"/>
              <a:ea typeface="ＭＳ ゴシック" panose="020B0609070205080204" pitchFamily="49" charset="-128"/>
            </a:endParaRPr>
          </a:p>
        </p:txBody>
      </p:sp>
      <p:sp>
        <p:nvSpPr>
          <p:cNvPr id="85" name="角丸四角形 67">
            <a:extLst>
              <a:ext uri="{FF2B5EF4-FFF2-40B4-BE49-F238E27FC236}">
                <a16:creationId xmlns:a16="http://schemas.microsoft.com/office/drawing/2014/main" id="{7BDF9875-B9A5-4F86-8EE0-AA509253C78E}"/>
              </a:ext>
            </a:extLst>
          </p:cNvPr>
          <p:cNvSpPr/>
          <p:nvPr/>
        </p:nvSpPr>
        <p:spPr>
          <a:xfrm>
            <a:off x="4142901" y="4323383"/>
            <a:ext cx="648000" cy="81679"/>
          </a:xfrm>
          <a:prstGeom prst="roundRect">
            <a:avLst>
              <a:gd name="adj" fmla="val 50000"/>
            </a:avLst>
          </a:prstGeom>
          <a:ln/>
        </p:spPr>
        <p:style>
          <a:lnRef idx="2">
            <a:schemeClr val="dk1">
              <a:shade val="50000"/>
            </a:schemeClr>
          </a:lnRef>
          <a:fillRef idx="1">
            <a:schemeClr val="dk1"/>
          </a:fillRef>
          <a:effectRef idx="0">
            <a:schemeClr val="dk1"/>
          </a:effectRef>
          <a:fontRef idx="minor">
            <a:schemeClr val="lt1"/>
          </a:fontRef>
        </p:style>
        <p:txBody>
          <a:bodyPr anchor="ctr"/>
          <a:lstStyle/>
          <a:p>
            <a:pPr algn="ctr">
              <a:defRPr/>
            </a:pPr>
            <a:r>
              <a:rPr lang="ja-JP" altLang="en-US" sz="700" spc="-100" dirty="0">
                <a:solidFill>
                  <a:prstClr val="white"/>
                </a:solidFill>
                <a:latin typeface="ＭＳ Ｐゴシック"/>
              </a:rPr>
              <a:t>第２システム</a:t>
            </a:r>
          </a:p>
        </p:txBody>
      </p:sp>
      <p:sp>
        <p:nvSpPr>
          <p:cNvPr id="2" name="二等辺三角形 1"/>
          <p:cNvSpPr/>
          <p:nvPr/>
        </p:nvSpPr>
        <p:spPr>
          <a:xfrm rot="5400000">
            <a:off x="2445656" y="5575485"/>
            <a:ext cx="464754" cy="127520"/>
          </a:xfrm>
          <a:prstGeom prst="triangle">
            <a:avLst/>
          </a:prstGeom>
          <a:solidFill>
            <a:srgbClr val="0070C0"/>
          </a:solidFill>
          <a:ln>
            <a:solidFill>
              <a:srgbClr val="0070C0"/>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6" name="二等辺三角形 65"/>
          <p:cNvSpPr/>
          <p:nvPr/>
        </p:nvSpPr>
        <p:spPr>
          <a:xfrm rot="5400000">
            <a:off x="4979447" y="5575485"/>
            <a:ext cx="464754" cy="127520"/>
          </a:xfrm>
          <a:prstGeom prst="triangle">
            <a:avLst/>
          </a:prstGeom>
          <a:solidFill>
            <a:srgbClr val="0070C0"/>
          </a:solidFill>
          <a:ln>
            <a:solidFill>
              <a:srgbClr val="0070C0"/>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8" name="テキスト ボックス 117"/>
          <p:cNvSpPr txBox="1"/>
          <p:nvPr/>
        </p:nvSpPr>
        <p:spPr>
          <a:xfrm>
            <a:off x="7011822" y="4943639"/>
            <a:ext cx="646331" cy="276999"/>
          </a:xfrm>
          <a:prstGeom prst="rect">
            <a:avLst/>
          </a:prstGeom>
          <a:noFill/>
        </p:spPr>
        <p:txBody>
          <a:bodyPr wrap="none" rtlCol="0">
            <a:spAutoFit/>
          </a:bodyPr>
          <a:lstStyle/>
          <a:p>
            <a:r>
              <a:rPr kumimoji="1" lang="ja-JP" altLang="en-US" sz="1200" b="1" dirty="0"/>
              <a:t>居住系</a:t>
            </a:r>
          </a:p>
        </p:txBody>
      </p:sp>
      <p:sp>
        <p:nvSpPr>
          <p:cNvPr id="69" name="角丸四角形 84">
            <a:extLst>
              <a:ext uri="{FF2B5EF4-FFF2-40B4-BE49-F238E27FC236}">
                <a16:creationId xmlns:a16="http://schemas.microsoft.com/office/drawing/2014/main" id="{ACDDFC97-EDB0-47C3-BA10-74D8A878C70C}"/>
              </a:ext>
            </a:extLst>
          </p:cNvPr>
          <p:cNvSpPr/>
          <p:nvPr/>
        </p:nvSpPr>
        <p:spPr>
          <a:xfrm>
            <a:off x="5469147" y="4151570"/>
            <a:ext cx="3275856" cy="2589798"/>
          </a:xfrm>
          <a:prstGeom prst="roundRect">
            <a:avLst>
              <a:gd name="adj" fmla="val 3794"/>
            </a:avLst>
          </a:prstGeom>
          <a:solidFill>
            <a:schemeClr val="accent5">
              <a:lumMod val="20000"/>
              <a:lumOff val="80000"/>
            </a:schemeClr>
          </a:solidFill>
          <a:ln>
            <a:noFill/>
          </a:ln>
        </p:spPr>
        <p:style>
          <a:lnRef idx="1">
            <a:schemeClr val="accent1"/>
          </a:lnRef>
          <a:fillRef idx="2">
            <a:schemeClr val="accent1"/>
          </a:fillRef>
          <a:effectRef idx="1">
            <a:schemeClr val="accent1"/>
          </a:effectRef>
          <a:fontRef idx="minor">
            <a:schemeClr val="dk1"/>
          </a:fontRef>
        </p:style>
        <p:txBody>
          <a:bodyPr lIns="36000" tIns="108000" rIns="36000"/>
          <a:lstStyle/>
          <a:p>
            <a:pPr defTabSz="800100" fontAlgn="auto">
              <a:lnSpc>
                <a:spcPct val="90000"/>
              </a:lnSpc>
              <a:spcAft>
                <a:spcPct val="35000"/>
              </a:spcAft>
              <a:defRPr/>
            </a:pPr>
            <a:r>
              <a:rPr lang="ja-JP" altLang="en-US" sz="800" dirty="0">
                <a:latin typeface="+mn-ea"/>
              </a:rPr>
              <a:t>　　　　　　　　　　　　　　　　</a:t>
            </a:r>
            <a:endParaRPr lang="en-US" altLang="ja-JP" sz="1600" dirty="0">
              <a:latin typeface="+mn-ea"/>
            </a:endParaRPr>
          </a:p>
        </p:txBody>
      </p:sp>
      <p:sp>
        <p:nvSpPr>
          <p:cNvPr id="114" name="正方形/長方形 113">
            <a:extLst>
              <a:ext uri="{FF2B5EF4-FFF2-40B4-BE49-F238E27FC236}">
                <a16:creationId xmlns:a16="http://schemas.microsoft.com/office/drawing/2014/main" id="{B386443E-629B-4294-9717-337D8F4BF64C}"/>
              </a:ext>
            </a:extLst>
          </p:cNvPr>
          <p:cNvSpPr/>
          <p:nvPr/>
        </p:nvSpPr>
        <p:spPr>
          <a:xfrm>
            <a:off x="6189435" y="4263812"/>
            <a:ext cx="1872000" cy="233545"/>
          </a:xfrm>
          <a:prstGeom prst="rect">
            <a:avLst/>
          </a:prstGeom>
          <a:solidFill>
            <a:srgbClr val="0070C0"/>
          </a:solidFill>
          <a:ln>
            <a:solidFill>
              <a:srgbClr val="0070C0"/>
            </a:solidFill>
          </a:ln>
        </p:spPr>
        <p:style>
          <a:lnRef idx="2">
            <a:schemeClr val="accent5"/>
          </a:lnRef>
          <a:fillRef idx="1">
            <a:schemeClr val="lt1"/>
          </a:fillRef>
          <a:effectRef idx="0">
            <a:schemeClr val="accent5"/>
          </a:effectRef>
          <a:fontRef idx="minor">
            <a:schemeClr val="dk1"/>
          </a:fontRef>
        </p:style>
        <p:txBody>
          <a:bodyPr lIns="36000" rIns="0" rtlCol="0" anchor="ctr"/>
          <a:lstStyle/>
          <a:p>
            <a:pPr defTabSz="800100" fontAlgn="auto">
              <a:lnSpc>
                <a:spcPct val="90000"/>
              </a:lnSpc>
              <a:spcAft>
                <a:spcPct val="35000"/>
              </a:spcAft>
            </a:pPr>
            <a:r>
              <a:rPr lang="ja-JP" altLang="en-US" sz="1050" dirty="0">
                <a:solidFill>
                  <a:schemeClr val="bg1"/>
                </a:solidFill>
                <a:latin typeface="+mn-ea"/>
              </a:rPr>
              <a:t>　推奨サブシステム　　</a:t>
            </a:r>
            <a:endParaRPr kumimoji="1" lang="ja-JP" altLang="en-US" sz="1050" dirty="0">
              <a:solidFill>
                <a:schemeClr val="bg1"/>
              </a:solidFill>
              <a:latin typeface="+mn-ea"/>
            </a:endParaRPr>
          </a:p>
        </p:txBody>
      </p:sp>
      <p:sp>
        <p:nvSpPr>
          <p:cNvPr id="121" name="角丸四角形 67">
            <a:extLst>
              <a:ext uri="{FF2B5EF4-FFF2-40B4-BE49-F238E27FC236}">
                <a16:creationId xmlns:a16="http://schemas.microsoft.com/office/drawing/2014/main" id="{7BDF9875-B9A5-4F86-8EE0-AA509253C78E}"/>
              </a:ext>
            </a:extLst>
          </p:cNvPr>
          <p:cNvSpPr/>
          <p:nvPr/>
        </p:nvSpPr>
        <p:spPr>
          <a:xfrm>
            <a:off x="7342103" y="4334731"/>
            <a:ext cx="648000" cy="81679"/>
          </a:xfrm>
          <a:prstGeom prst="roundRect">
            <a:avLst>
              <a:gd name="adj" fmla="val 50000"/>
            </a:avLst>
          </a:prstGeom>
          <a:ln/>
        </p:spPr>
        <p:style>
          <a:lnRef idx="2">
            <a:schemeClr val="dk1">
              <a:shade val="50000"/>
            </a:schemeClr>
          </a:lnRef>
          <a:fillRef idx="1">
            <a:schemeClr val="dk1"/>
          </a:fillRef>
          <a:effectRef idx="0">
            <a:schemeClr val="dk1"/>
          </a:effectRef>
          <a:fontRef idx="minor">
            <a:schemeClr val="lt1"/>
          </a:fontRef>
        </p:style>
        <p:txBody>
          <a:bodyPr anchor="ctr"/>
          <a:lstStyle/>
          <a:p>
            <a:pPr algn="ctr">
              <a:defRPr/>
            </a:pPr>
            <a:r>
              <a:rPr lang="ja-JP" altLang="en-US" sz="700" spc="-100" dirty="0">
                <a:solidFill>
                  <a:prstClr val="white"/>
                </a:solidFill>
                <a:latin typeface="ＭＳ Ｐゴシック"/>
              </a:rPr>
              <a:t>第３システム</a:t>
            </a:r>
          </a:p>
        </p:txBody>
      </p:sp>
      <p:sp>
        <p:nvSpPr>
          <p:cNvPr id="126" name="角丸四角形 58">
            <a:extLst>
              <a:ext uri="{FF2B5EF4-FFF2-40B4-BE49-F238E27FC236}">
                <a16:creationId xmlns:a16="http://schemas.microsoft.com/office/drawing/2014/main" id="{8A222646-7E0B-4282-B6D5-F0A3843EDD36}"/>
              </a:ext>
            </a:extLst>
          </p:cNvPr>
          <p:cNvSpPr/>
          <p:nvPr/>
        </p:nvSpPr>
        <p:spPr>
          <a:xfrm>
            <a:off x="5677563" y="5425918"/>
            <a:ext cx="2844000" cy="252000"/>
          </a:xfrm>
          <a:prstGeom prst="roundRect">
            <a:avLst/>
          </a:prstGeom>
          <a:ln/>
        </p:spPr>
        <p:style>
          <a:lnRef idx="2">
            <a:schemeClr val="accent5"/>
          </a:lnRef>
          <a:fillRef idx="1">
            <a:schemeClr val="lt1"/>
          </a:fillRef>
          <a:effectRef idx="0">
            <a:schemeClr val="accent5"/>
          </a:effectRef>
          <a:fontRef idx="minor">
            <a:schemeClr val="dk1"/>
          </a:fontRef>
        </p:style>
        <p:txBody>
          <a:bodyPr lIns="36000" rIns="0" anchor="ctr"/>
          <a:lstStyle/>
          <a:p>
            <a:r>
              <a:rPr lang="en-US" altLang="ja-JP" sz="1000" smtClean="0">
                <a:latin typeface="+mn-ea"/>
              </a:rPr>
              <a:t>Isub720</a:t>
            </a:r>
            <a:r>
              <a:rPr lang="ja-JP" altLang="en-US" sz="1000" dirty="0">
                <a:latin typeface="ＭＳ ゴシック" panose="020B0609070205080204" pitchFamily="49" charset="-128"/>
                <a:ea typeface="ＭＳ ゴシック" panose="020B0609070205080204" pitchFamily="49" charset="-128"/>
              </a:rPr>
              <a:t>　</a:t>
            </a:r>
            <a:r>
              <a:rPr lang="en-US" altLang="ja-JP" sz="1000" dirty="0">
                <a:latin typeface="ＭＳ ゴシック" panose="020B0609070205080204" pitchFamily="49" charset="-128"/>
                <a:ea typeface="ＭＳ ゴシック" panose="020B0609070205080204" pitchFamily="49" charset="-128"/>
              </a:rPr>
              <a:t>PC-UNIX</a:t>
            </a:r>
            <a:r>
              <a:rPr lang="ja-JP" altLang="en-US" sz="1000" dirty="0">
                <a:latin typeface="ＭＳ ゴシック" panose="020B0609070205080204" pitchFamily="49" charset="-128"/>
                <a:ea typeface="ＭＳ ゴシック" panose="020B0609070205080204" pitchFamily="49" charset="-128"/>
              </a:rPr>
              <a:t>システム管理</a:t>
            </a:r>
          </a:p>
        </p:txBody>
      </p:sp>
      <p:sp>
        <p:nvSpPr>
          <p:cNvPr id="127" name="角丸四角形 62">
            <a:extLst>
              <a:ext uri="{FF2B5EF4-FFF2-40B4-BE49-F238E27FC236}">
                <a16:creationId xmlns:a16="http://schemas.microsoft.com/office/drawing/2014/main" id="{184DE127-B7CD-4EC4-9796-7EFB58648307}"/>
              </a:ext>
            </a:extLst>
          </p:cNvPr>
          <p:cNvSpPr/>
          <p:nvPr/>
        </p:nvSpPr>
        <p:spPr>
          <a:xfrm>
            <a:off x="5677563" y="5785958"/>
            <a:ext cx="2844000" cy="252000"/>
          </a:xfrm>
          <a:prstGeom prst="roundRect">
            <a:avLst/>
          </a:prstGeom>
          <a:ln/>
        </p:spPr>
        <p:style>
          <a:lnRef idx="2">
            <a:schemeClr val="accent5"/>
          </a:lnRef>
          <a:fillRef idx="1">
            <a:schemeClr val="lt1"/>
          </a:fillRef>
          <a:effectRef idx="0">
            <a:schemeClr val="accent5"/>
          </a:effectRef>
          <a:fontRef idx="minor">
            <a:schemeClr val="dk1"/>
          </a:fontRef>
        </p:style>
        <p:txBody>
          <a:bodyPr lIns="36000" rIns="0" anchor="ctr"/>
          <a:lstStyle/>
          <a:p>
            <a:r>
              <a:rPr lang="en-US" altLang="ja-JP" sz="1000" dirty="0">
                <a:latin typeface="+mn-ea"/>
              </a:rPr>
              <a:t>Msub811</a:t>
            </a:r>
            <a:r>
              <a:rPr lang="ja-JP" altLang="en-US" sz="1000" dirty="0">
                <a:latin typeface="ＭＳ ゴシック" panose="020B0609070205080204" pitchFamily="49" charset="-128"/>
                <a:ea typeface="ＭＳ ゴシック" panose="020B0609070205080204" pitchFamily="49" charset="-128"/>
              </a:rPr>
              <a:t>　工程管理実践サブ</a:t>
            </a:r>
          </a:p>
        </p:txBody>
      </p:sp>
      <p:sp>
        <p:nvSpPr>
          <p:cNvPr id="128" name="角丸四角形 128">
            <a:extLst>
              <a:ext uri="{FF2B5EF4-FFF2-40B4-BE49-F238E27FC236}">
                <a16:creationId xmlns:a16="http://schemas.microsoft.com/office/drawing/2014/main" id="{EF45801D-494E-4C81-B025-89F9A0231A86}"/>
              </a:ext>
            </a:extLst>
          </p:cNvPr>
          <p:cNvSpPr/>
          <p:nvPr/>
        </p:nvSpPr>
        <p:spPr>
          <a:xfrm>
            <a:off x="5677563" y="4686788"/>
            <a:ext cx="2844000" cy="252000"/>
          </a:xfrm>
          <a:prstGeom prst="roundRect">
            <a:avLst/>
          </a:prstGeom>
          <a:ln/>
        </p:spPr>
        <p:style>
          <a:lnRef idx="2">
            <a:schemeClr val="accent5"/>
          </a:lnRef>
          <a:fillRef idx="1">
            <a:schemeClr val="lt1"/>
          </a:fillRef>
          <a:effectRef idx="0">
            <a:schemeClr val="accent5"/>
          </a:effectRef>
          <a:fontRef idx="minor">
            <a:schemeClr val="dk1"/>
          </a:fontRef>
        </p:style>
        <p:txBody>
          <a:bodyPr lIns="36000" rIns="0" anchor="ctr"/>
          <a:lstStyle/>
          <a:p>
            <a:r>
              <a:rPr lang="en-US" altLang="ja-JP" sz="1000" dirty="0">
                <a:latin typeface="+mn-ea"/>
              </a:rPr>
              <a:t>Isub710</a:t>
            </a:r>
            <a:r>
              <a:rPr lang="ja-JP" altLang="en-US" sz="1000" dirty="0">
                <a:latin typeface="ＭＳ ゴシック" panose="020B0609070205080204" pitchFamily="49" charset="-128"/>
                <a:ea typeface="ＭＳ ゴシック" panose="020B0609070205080204" pitchFamily="49" charset="-128"/>
              </a:rPr>
              <a:t>　</a:t>
            </a:r>
            <a:r>
              <a:rPr lang="ja-JP" altLang="en-US" sz="1000" dirty="0">
                <a:solidFill>
                  <a:schemeClr val="tx1"/>
                </a:solidFill>
                <a:latin typeface="ＭＳ ゴシック" panose="020B0609070205080204" pitchFamily="49" charset="-128"/>
                <a:ea typeface="ＭＳ ゴシック" panose="020B0609070205080204" pitchFamily="49" charset="-128"/>
              </a:rPr>
              <a:t>生産支援システム構築技術１</a:t>
            </a:r>
            <a:endParaRPr lang="ja-JP" altLang="en-US" sz="1000" dirty="0">
              <a:latin typeface="ＭＳ ゴシック" panose="020B0609070205080204" pitchFamily="49" charset="-128"/>
              <a:ea typeface="ＭＳ ゴシック" panose="020B0609070205080204" pitchFamily="49" charset="-128"/>
            </a:endParaRPr>
          </a:p>
        </p:txBody>
      </p:sp>
      <p:sp>
        <p:nvSpPr>
          <p:cNvPr id="129" name="角丸四角形 130">
            <a:extLst>
              <a:ext uri="{FF2B5EF4-FFF2-40B4-BE49-F238E27FC236}">
                <a16:creationId xmlns:a16="http://schemas.microsoft.com/office/drawing/2014/main" id="{E5D89060-0C95-4118-8162-10225201E139}"/>
              </a:ext>
            </a:extLst>
          </p:cNvPr>
          <p:cNvSpPr/>
          <p:nvPr/>
        </p:nvSpPr>
        <p:spPr>
          <a:xfrm>
            <a:off x="5677563" y="5065878"/>
            <a:ext cx="2844000" cy="252000"/>
          </a:xfrm>
          <a:prstGeom prst="roundRect">
            <a:avLst/>
          </a:prstGeom>
          <a:ln/>
        </p:spPr>
        <p:style>
          <a:lnRef idx="2">
            <a:schemeClr val="accent5"/>
          </a:lnRef>
          <a:fillRef idx="1">
            <a:schemeClr val="lt1"/>
          </a:fillRef>
          <a:effectRef idx="0">
            <a:schemeClr val="accent5"/>
          </a:effectRef>
          <a:fontRef idx="minor">
            <a:schemeClr val="dk1"/>
          </a:fontRef>
        </p:style>
        <p:txBody>
          <a:bodyPr lIns="36000" rIns="0" anchor="ctr"/>
          <a:lstStyle/>
          <a:p>
            <a:r>
              <a:rPr lang="en-US" altLang="ja-JP" sz="1000" dirty="0">
                <a:latin typeface="+mn-ea"/>
              </a:rPr>
              <a:t>Isub715</a:t>
            </a:r>
            <a:r>
              <a:rPr lang="ja-JP" altLang="en-US" sz="1000" dirty="0">
                <a:latin typeface="ＭＳ ゴシック" panose="020B0609070205080204" pitchFamily="49" charset="-128"/>
                <a:ea typeface="ＭＳ ゴシック" panose="020B0609070205080204" pitchFamily="49" charset="-128"/>
              </a:rPr>
              <a:t>　</a:t>
            </a:r>
            <a:r>
              <a:rPr lang="ja-JP" altLang="en-US" sz="1000" dirty="0">
                <a:solidFill>
                  <a:schemeClr val="tx1"/>
                </a:solidFill>
                <a:latin typeface="ＭＳ ゴシック" panose="020B0609070205080204" pitchFamily="49" charset="-128"/>
                <a:ea typeface="ＭＳ ゴシック" panose="020B0609070205080204" pitchFamily="49" charset="-128"/>
              </a:rPr>
              <a:t>ネットワークシステム運用</a:t>
            </a:r>
            <a:endParaRPr lang="ja-JP" altLang="en-US" sz="1000" dirty="0">
              <a:latin typeface="ＭＳ ゴシック" panose="020B0609070205080204" pitchFamily="49" charset="-128"/>
              <a:ea typeface="ＭＳ ゴシック" panose="020B0609070205080204" pitchFamily="49" charset="-128"/>
            </a:endParaRPr>
          </a:p>
        </p:txBody>
      </p:sp>
      <p:sp>
        <p:nvSpPr>
          <p:cNvPr id="130" name="角丸四角形 62">
            <a:extLst>
              <a:ext uri="{FF2B5EF4-FFF2-40B4-BE49-F238E27FC236}">
                <a16:creationId xmlns:a16="http://schemas.microsoft.com/office/drawing/2014/main" id="{184DE127-B7CD-4EC4-9796-7EFB58648307}"/>
              </a:ext>
            </a:extLst>
          </p:cNvPr>
          <p:cNvSpPr/>
          <p:nvPr/>
        </p:nvSpPr>
        <p:spPr>
          <a:xfrm>
            <a:off x="5677563" y="6145998"/>
            <a:ext cx="2844000" cy="252000"/>
          </a:xfrm>
          <a:prstGeom prst="roundRect">
            <a:avLst/>
          </a:prstGeom>
          <a:ln/>
        </p:spPr>
        <p:style>
          <a:lnRef idx="2">
            <a:schemeClr val="accent5"/>
          </a:lnRef>
          <a:fillRef idx="1">
            <a:schemeClr val="lt1"/>
          </a:fillRef>
          <a:effectRef idx="0">
            <a:schemeClr val="accent5"/>
          </a:effectRef>
          <a:fontRef idx="minor">
            <a:schemeClr val="dk1"/>
          </a:fontRef>
        </p:style>
        <p:txBody>
          <a:bodyPr lIns="36000" rIns="0" anchor="ctr"/>
          <a:lstStyle/>
          <a:p>
            <a:r>
              <a:rPr lang="en-US" altLang="ja-JP" sz="1000" dirty="0">
                <a:latin typeface="+mn-ea"/>
              </a:rPr>
              <a:t>Ssub504</a:t>
            </a:r>
            <a:r>
              <a:rPr lang="ja-JP" altLang="en-US" sz="1000" dirty="0">
                <a:latin typeface="ＭＳ ゴシック" panose="020B0609070205080204" pitchFamily="49" charset="-128"/>
                <a:ea typeface="ＭＳ ゴシック" panose="020B0609070205080204" pitchFamily="49" charset="-128"/>
              </a:rPr>
              <a:t>　生産管理改善・提案</a:t>
            </a:r>
          </a:p>
        </p:txBody>
      </p:sp>
      <p:grpSp>
        <p:nvGrpSpPr>
          <p:cNvPr id="39" name="グループ化 38">
            <a:extLst>
              <a:ext uri="{FF2B5EF4-FFF2-40B4-BE49-F238E27FC236}">
                <a16:creationId xmlns:a16="http://schemas.microsoft.com/office/drawing/2014/main" id="{8E02340A-D12E-4589-AE44-FC76B4C0FFD0}"/>
              </a:ext>
            </a:extLst>
          </p:cNvPr>
          <p:cNvGrpSpPr/>
          <p:nvPr/>
        </p:nvGrpSpPr>
        <p:grpSpPr>
          <a:xfrm>
            <a:off x="226177" y="632419"/>
            <a:ext cx="8733530" cy="1339736"/>
            <a:chOff x="226177" y="754940"/>
            <a:chExt cx="8733530" cy="1339736"/>
          </a:xfrm>
        </p:grpSpPr>
        <p:sp>
          <p:nvSpPr>
            <p:cNvPr id="40" name="テキスト ボックス 39">
              <a:extLst>
                <a:ext uri="{FF2B5EF4-FFF2-40B4-BE49-F238E27FC236}">
                  <a16:creationId xmlns:a16="http://schemas.microsoft.com/office/drawing/2014/main" id="{F55199EF-B7D8-430B-B6E7-E5312C3E991D}"/>
                </a:ext>
              </a:extLst>
            </p:cNvPr>
            <p:cNvSpPr txBox="1"/>
            <p:nvPr/>
          </p:nvSpPr>
          <p:spPr>
            <a:xfrm>
              <a:off x="228254" y="754940"/>
              <a:ext cx="2768196" cy="216000"/>
            </a:xfrm>
            <a:prstGeom prst="rect">
              <a:avLst/>
            </a:prstGeom>
            <a:solidFill>
              <a:schemeClr val="accent6">
                <a:lumMod val="75000"/>
              </a:schemeClr>
            </a:solidFill>
            <a:ln w="6350">
              <a:noFill/>
            </a:ln>
          </p:spPr>
          <p:txBody>
            <a:bodyPr wrap="square" rtlCol="0" anchor="ctr">
              <a:spAutoFit/>
            </a:bodyPr>
            <a:lstStyle/>
            <a:p>
              <a:pPr algn="ctr"/>
              <a:r>
                <a:rPr lang="ja-JP" altLang="en-US" sz="1100" dirty="0">
                  <a:solidFill>
                    <a:schemeClr val="bg1"/>
                  </a:solidFill>
                </a:rPr>
                <a:t>訓練科設定の背景 （科を取り巻く環境）</a:t>
              </a:r>
            </a:p>
          </p:txBody>
        </p:sp>
        <p:sp>
          <p:nvSpPr>
            <p:cNvPr id="42" name="正方形/長方形 41">
              <a:extLst>
                <a:ext uri="{FF2B5EF4-FFF2-40B4-BE49-F238E27FC236}">
                  <a16:creationId xmlns:a16="http://schemas.microsoft.com/office/drawing/2014/main" id="{30385D7A-F407-4AF9-8AF7-4646BD349FE3}"/>
                </a:ext>
              </a:extLst>
            </p:cNvPr>
            <p:cNvSpPr/>
            <p:nvPr/>
          </p:nvSpPr>
          <p:spPr>
            <a:xfrm>
              <a:off x="226177" y="967858"/>
              <a:ext cx="8701799" cy="1126818"/>
            </a:xfrm>
            <a:prstGeom prst="rect">
              <a:avLst/>
            </a:prstGeom>
            <a:noFill/>
            <a:ln w="635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5" name="テキスト ボックス 44">
              <a:extLst>
                <a:ext uri="{FF2B5EF4-FFF2-40B4-BE49-F238E27FC236}">
                  <a16:creationId xmlns:a16="http://schemas.microsoft.com/office/drawing/2014/main" id="{3E140039-6DBD-4D76-B8D7-94EBCD28ED48}"/>
                </a:ext>
              </a:extLst>
            </p:cNvPr>
            <p:cNvSpPr txBox="1"/>
            <p:nvPr/>
          </p:nvSpPr>
          <p:spPr>
            <a:xfrm>
              <a:off x="270618" y="995262"/>
              <a:ext cx="8689089" cy="1054135"/>
            </a:xfrm>
            <a:prstGeom prst="rect">
              <a:avLst/>
            </a:prstGeom>
            <a:noFill/>
          </p:spPr>
          <p:txBody>
            <a:bodyPr wrap="square" rtlCol="0">
              <a:spAutoFit/>
            </a:bodyPr>
            <a:lstStyle/>
            <a:p>
              <a:pPr lvl="0" algn="just">
                <a:lnSpc>
                  <a:spcPts val="1500"/>
                </a:lnSpc>
                <a:spcAft>
                  <a:spcPts val="0"/>
                </a:spcAft>
              </a:pPr>
              <a:r>
                <a:rPr lang="ja-JP" altLang="en-US" sz="1100" dirty="0">
                  <a:latin typeface="+mn-ea"/>
                </a:rPr>
                <a:t>　</a:t>
              </a:r>
              <a:r>
                <a:rPr lang="ja-JP" altLang="ja-JP" sz="1100" dirty="0" smtClean="0">
                  <a:latin typeface="+mn-ea"/>
                </a:rPr>
                <a:t>製造業</a:t>
              </a:r>
              <a:r>
                <a:rPr lang="ja-JP" altLang="ja-JP" sz="1100" dirty="0">
                  <a:latin typeface="+mn-ea"/>
                </a:rPr>
                <a:t>では、</a:t>
              </a:r>
              <a:r>
                <a:rPr lang="en-US" altLang="ja-JP" sz="1100" dirty="0" err="1">
                  <a:latin typeface="+mn-ea"/>
                </a:rPr>
                <a:t>IoT</a:t>
              </a:r>
              <a:r>
                <a:rPr lang="ja-JP" altLang="ja-JP" sz="1100" dirty="0">
                  <a:latin typeface="+mn-ea"/>
                </a:rPr>
                <a:t>および</a:t>
              </a:r>
              <a:r>
                <a:rPr lang="en-US" altLang="ja-JP" sz="1100" dirty="0">
                  <a:latin typeface="+mn-ea"/>
                </a:rPr>
                <a:t>ICT</a:t>
              </a:r>
              <a:r>
                <a:rPr lang="ja-JP" altLang="ja-JP" sz="1100" dirty="0">
                  <a:latin typeface="+mn-ea"/>
                </a:rPr>
                <a:t>技術が多く導入されており、生産管理とネットワークの知識・技術を有する人材が求められている。こうした中、生産データの共有を図るためのネットワーク環境を構築し、その運用維持・保守管理を継続して行い、生産管理を行うことで製品の品質・信頼性を確保していく必要がある</a:t>
              </a:r>
              <a:r>
                <a:rPr lang="ja-JP" altLang="ja-JP" sz="1100" dirty="0" smtClean="0">
                  <a:latin typeface="+mn-ea"/>
                </a:rPr>
                <a:t>。</a:t>
              </a:r>
              <a:endParaRPr lang="en-US" altLang="ja-JP" sz="1100" dirty="0" smtClean="0">
                <a:latin typeface="+mn-ea"/>
              </a:endParaRPr>
            </a:p>
            <a:p>
              <a:pPr algn="just">
                <a:lnSpc>
                  <a:spcPts val="1500"/>
                </a:lnSpc>
              </a:pPr>
              <a:r>
                <a:rPr lang="ja-JP" altLang="en-US" sz="1100" dirty="0" smtClean="0"/>
                <a:t>　</a:t>
              </a:r>
              <a:r>
                <a:rPr lang="ja-JP" altLang="en-US" sz="1100" dirty="0"/>
                <a:t>また、全員参加型社会の実現に向けた職業能力開発の推進を行うため、介護や子育て等を行っている方が受講しやすくなるよう、短時間の訓練コースを設定</a:t>
              </a:r>
              <a:r>
                <a:rPr lang="ja-JP" altLang="en-US" sz="1100" dirty="0" smtClean="0"/>
                <a:t>する必要がある。</a:t>
              </a:r>
              <a:endParaRPr lang="en-US" altLang="ja-JP" sz="1100" dirty="0"/>
            </a:p>
          </p:txBody>
        </p:sp>
      </p:grpSp>
      <p:cxnSp>
        <p:nvCxnSpPr>
          <p:cNvPr id="4" name="直線コネクタ 3"/>
          <p:cNvCxnSpPr/>
          <p:nvPr/>
        </p:nvCxnSpPr>
        <p:spPr>
          <a:xfrm flipV="1">
            <a:off x="219558" y="3555094"/>
            <a:ext cx="8748000" cy="0"/>
          </a:xfrm>
          <a:prstGeom prst="line">
            <a:avLst/>
          </a:prstGeom>
          <a:ln w="38100">
            <a:solidFill>
              <a:srgbClr val="0070C0"/>
            </a:solidFill>
          </a:ln>
        </p:spPr>
        <p:style>
          <a:lnRef idx="1">
            <a:schemeClr val="accent1"/>
          </a:lnRef>
          <a:fillRef idx="0">
            <a:schemeClr val="accent1"/>
          </a:fillRef>
          <a:effectRef idx="0">
            <a:schemeClr val="accent1"/>
          </a:effectRef>
          <a:fontRef idx="minor">
            <a:schemeClr val="tx1"/>
          </a:fontRef>
        </p:style>
      </p:cxnSp>
      <p:grpSp>
        <p:nvGrpSpPr>
          <p:cNvPr id="55" name="グループ化 54">
            <a:extLst>
              <a:ext uri="{FF2B5EF4-FFF2-40B4-BE49-F238E27FC236}">
                <a16:creationId xmlns:a16="http://schemas.microsoft.com/office/drawing/2014/main" id="{8E02340A-D12E-4589-AE44-FC76B4C0FFD0}"/>
              </a:ext>
            </a:extLst>
          </p:cNvPr>
          <p:cNvGrpSpPr/>
          <p:nvPr/>
        </p:nvGrpSpPr>
        <p:grpSpPr>
          <a:xfrm>
            <a:off x="203251" y="2151665"/>
            <a:ext cx="2847645" cy="1180583"/>
            <a:chOff x="203251" y="735208"/>
            <a:chExt cx="2847645" cy="1180583"/>
          </a:xfrm>
        </p:grpSpPr>
        <p:sp>
          <p:nvSpPr>
            <p:cNvPr id="56" name="テキスト ボックス 55">
              <a:extLst>
                <a:ext uri="{FF2B5EF4-FFF2-40B4-BE49-F238E27FC236}">
                  <a16:creationId xmlns:a16="http://schemas.microsoft.com/office/drawing/2014/main" id="{F55199EF-B7D8-430B-B6E7-E5312C3E991D}"/>
                </a:ext>
              </a:extLst>
            </p:cNvPr>
            <p:cNvSpPr txBox="1"/>
            <p:nvPr/>
          </p:nvSpPr>
          <p:spPr>
            <a:xfrm>
              <a:off x="228254" y="735208"/>
              <a:ext cx="2768196" cy="261610"/>
            </a:xfrm>
            <a:prstGeom prst="rect">
              <a:avLst/>
            </a:prstGeom>
            <a:solidFill>
              <a:schemeClr val="accent6">
                <a:lumMod val="75000"/>
              </a:schemeClr>
            </a:solidFill>
            <a:ln w="6350">
              <a:noFill/>
            </a:ln>
          </p:spPr>
          <p:txBody>
            <a:bodyPr wrap="square" rtlCol="0" anchor="ctr">
              <a:spAutoFit/>
            </a:bodyPr>
            <a:lstStyle/>
            <a:p>
              <a:pPr algn="ctr"/>
              <a:r>
                <a:rPr lang="ja-JP" altLang="en-US" sz="1100" dirty="0">
                  <a:solidFill>
                    <a:schemeClr val="bg1"/>
                  </a:solidFill>
                </a:rPr>
                <a:t>仕上がり像</a:t>
              </a:r>
            </a:p>
          </p:txBody>
        </p:sp>
        <p:sp>
          <p:nvSpPr>
            <p:cNvPr id="57" name="正方形/長方形 56">
              <a:extLst>
                <a:ext uri="{FF2B5EF4-FFF2-40B4-BE49-F238E27FC236}">
                  <a16:creationId xmlns:a16="http://schemas.microsoft.com/office/drawing/2014/main" id="{30385D7A-F407-4AF9-8AF7-4646BD349FE3}"/>
                </a:ext>
              </a:extLst>
            </p:cNvPr>
            <p:cNvSpPr/>
            <p:nvPr/>
          </p:nvSpPr>
          <p:spPr>
            <a:xfrm>
              <a:off x="226178" y="967858"/>
              <a:ext cx="2770272" cy="947933"/>
            </a:xfrm>
            <a:prstGeom prst="rect">
              <a:avLst/>
            </a:prstGeom>
            <a:solidFill>
              <a:schemeClr val="accent6">
                <a:lumMod val="20000"/>
                <a:lumOff val="80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100"/>
            </a:p>
          </p:txBody>
        </p:sp>
        <p:sp>
          <p:nvSpPr>
            <p:cNvPr id="58" name="テキスト ボックス 57">
              <a:extLst>
                <a:ext uri="{FF2B5EF4-FFF2-40B4-BE49-F238E27FC236}">
                  <a16:creationId xmlns:a16="http://schemas.microsoft.com/office/drawing/2014/main" id="{3E140039-6DBD-4D76-B8D7-94EBCD28ED48}"/>
                </a:ext>
              </a:extLst>
            </p:cNvPr>
            <p:cNvSpPr txBox="1"/>
            <p:nvPr/>
          </p:nvSpPr>
          <p:spPr>
            <a:xfrm>
              <a:off x="203251" y="968653"/>
              <a:ext cx="2847645" cy="430887"/>
            </a:xfrm>
            <a:prstGeom prst="rect">
              <a:avLst/>
            </a:prstGeom>
            <a:noFill/>
          </p:spPr>
          <p:txBody>
            <a:bodyPr wrap="square" rtlCol="0">
              <a:spAutoFit/>
            </a:bodyPr>
            <a:lstStyle/>
            <a:p>
              <a:pPr lvl="0">
                <a:spcAft>
                  <a:spcPts val="0"/>
                </a:spcAft>
              </a:pPr>
              <a:r>
                <a:rPr lang="ja-JP" altLang="en-US" sz="1100" dirty="0"/>
                <a:t>　製造現場における生産管理に関わるＩＣＴ環境の運用・管理ができる。</a:t>
              </a:r>
            </a:p>
          </p:txBody>
        </p:sp>
      </p:grpSp>
      <p:grpSp>
        <p:nvGrpSpPr>
          <p:cNvPr id="61" name="グループ化 60">
            <a:extLst>
              <a:ext uri="{FF2B5EF4-FFF2-40B4-BE49-F238E27FC236}">
                <a16:creationId xmlns:a16="http://schemas.microsoft.com/office/drawing/2014/main" id="{8E02340A-D12E-4589-AE44-FC76B4C0FFD0}"/>
              </a:ext>
            </a:extLst>
          </p:cNvPr>
          <p:cNvGrpSpPr/>
          <p:nvPr/>
        </p:nvGrpSpPr>
        <p:grpSpPr>
          <a:xfrm>
            <a:off x="3198537" y="2151665"/>
            <a:ext cx="2770272" cy="1180583"/>
            <a:chOff x="226178" y="735208"/>
            <a:chExt cx="2770272" cy="1180583"/>
          </a:xfrm>
        </p:grpSpPr>
        <p:sp>
          <p:nvSpPr>
            <p:cNvPr id="62" name="テキスト ボックス 61">
              <a:extLst>
                <a:ext uri="{FF2B5EF4-FFF2-40B4-BE49-F238E27FC236}">
                  <a16:creationId xmlns:a16="http://schemas.microsoft.com/office/drawing/2014/main" id="{F55199EF-B7D8-430B-B6E7-E5312C3E991D}"/>
                </a:ext>
              </a:extLst>
            </p:cNvPr>
            <p:cNvSpPr txBox="1"/>
            <p:nvPr/>
          </p:nvSpPr>
          <p:spPr>
            <a:xfrm>
              <a:off x="228254" y="735208"/>
              <a:ext cx="2768196" cy="261610"/>
            </a:xfrm>
            <a:prstGeom prst="rect">
              <a:avLst/>
            </a:prstGeom>
            <a:solidFill>
              <a:schemeClr val="accent6">
                <a:lumMod val="75000"/>
              </a:schemeClr>
            </a:solidFill>
            <a:ln w="6350">
              <a:noFill/>
            </a:ln>
          </p:spPr>
          <p:txBody>
            <a:bodyPr wrap="square" rtlCol="0" anchor="ctr">
              <a:spAutoFit/>
            </a:bodyPr>
            <a:lstStyle/>
            <a:p>
              <a:pPr algn="ctr"/>
              <a:r>
                <a:rPr lang="ja-JP" altLang="en-US" sz="1100" dirty="0">
                  <a:solidFill>
                    <a:schemeClr val="bg1"/>
                  </a:solidFill>
                </a:rPr>
                <a:t>受講対象者</a:t>
              </a:r>
            </a:p>
          </p:txBody>
        </p:sp>
        <p:sp>
          <p:nvSpPr>
            <p:cNvPr id="63" name="正方形/長方形 62">
              <a:extLst>
                <a:ext uri="{FF2B5EF4-FFF2-40B4-BE49-F238E27FC236}">
                  <a16:creationId xmlns:a16="http://schemas.microsoft.com/office/drawing/2014/main" id="{30385D7A-F407-4AF9-8AF7-4646BD349FE3}"/>
                </a:ext>
              </a:extLst>
            </p:cNvPr>
            <p:cNvSpPr/>
            <p:nvPr/>
          </p:nvSpPr>
          <p:spPr>
            <a:xfrm>
              <a:off x="226178" y="967858"/>
              <a:ext cx="2770272" cy="947933"/>
            </a:xfrm>
            <a:prstGeom prst="rect">
              <a:avLst/>
            </a:prstGeom>
            <a:solidFill>
              <a:schemeClr val="accent6">
                <a:lumMod val="20000"/>
                <a:lumOff val="80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100"/>
            </a:p>
          </p:txBody>
        </p:sp>
        <p:sp>
          <p:nvSpPr>
            <p:cNvPr id="64" name="テキスト ボックス 63">
              <a:extLst>
                <a:ext uri="{FF2B5EF4-FFF2-40B4-BE49-F238E27FC236}">
                  <a16:creationId xmlns:a16="http://schemas.microsoft.com/office/drawing/2014/main" id="{3E140039-6DBD-4D76-B8D7-94EBCD28ED48}"/>
                </a:ext>
              </a:extLst>
            </p:cNvPr>
            <p:cNvSpPr txBox="1"/>
            <p:nvPr/>
          </p:nvSpPr>
          <p:spPr>
            <a:xfrm>
              <a:off x="231489" y="968653"/>
              <a:ext cx="2762538" cy="600164"/>
            </a:xfrm>
            <a:prstGeom prst="rect">
              <a:avLst/>
            </a:prstGeom>
            <a:noFill/>
          </p:spPr>
          <p:txBody>
            <a:bodyPr wrap="square" rtlCol="0">
              <a:spAutoFit/>
            </a:bodyPr>
            <a:lstStyle/>
            <a:p>
              <a:pPr lvl="0">
                <a:spcAft>
                  <a:spcPts val="0"/>
                </a:spcAft>
              </a:pPr>
              <a:r>
                <a:rPr lang="ja-JP" altLang="en-US" sz="1100" dirty="0"/>
                <a:t>■製造業において、品質管理またはネットワーク管理のサポート業務に従事しようとする方。</a:t>
              </a:r>
            </a:p>
          </p:txBody>
        </p:sp>
      </p:grpSp>
      <p:grpSp>
        <p:nvGrpSpPr>
          <p:cNvPr id="87" name="グループ化 86">
            <a:extLst>
              <a:ext uri="{FF2B5EF4-FFF2-40B4-BE49-F238E27FC236}">
                <a16:creationId xmlns:a16="http://schemas.microsoft.com/office/drawing/2014/main" id="{8E02340A-D12E-4589-AE44-FC76B4C0FFD0}"/>
              </a:ext>
            </a:extLst>
          </p:cNvPr>
          <p:cNvGrpSpPr/>
          <p:nvPr/>
        </p:nvGrpSpPr>
        <p:grpSpPr>
          <a:xfrm>
            <a:off x="6189435" y="2151665"/>
            <a:ext cx="2801287" cy="1180583"/>
            <a:chOff x="226178" y="735208"/>
            <a:chExt cx="2801287" cy="1180583"/>
          </a:xfrm>
        </p:grpSpPr>
        <p:sp>
          <p:nvSpPr>
            <p:cNvPr id="88" name="テキスト ボックス 87">
              <a:extLst>
                <a:ext uri="{FF2B5EF4-FFF2-40B4-BE49-F238E27FC236}">
                  <a16:creationId xmlns:a16="http://schemas.microsoft.com/office/drawing/2014/main" id="{F55199EF-B7D8-430B-B6E7-E5312C3E991D}"/>
                </a:ext>
              </a:extLst>
            </p:cNvPr>
            <p:cNvSpPr txBox="1"/>
            <p:nvPr/>
          </p:nvSpPr>
          <p:spPr>
            <a:xfrm>
              <a:off x="228254" y="735208"/>
              <a:ext cx="2768196" cy="261610"/>
            </a:xfrm>
            <a:prstGeom prst="rect">
              <a:avLst/>
            </a:prstGeom>
            <a:solidFill>
              <a:schemeClr val="accent6">
                <a:lumMod val="75000"/>
              </a:schemeClr>
            </a:solidFill>
            <a:ln w="6350">
              <a:noFill/>
            </a:ln>
          </p:spPr>
          <p:txBody>
            <a:bodyPr wrap="square" rtlCol="0" anchor="ctr">
              <a:spAutoFit/>
            </a:bodyPr>
            <a:lstStyle/>
            <a:p>
              <a:pPr algn="ctr"/>
              <a:r>
                <a:rPr lang="ja-JP" altLang="en-US" sz="1100" dirty="0">
                  <a:solidFill>
                    <a:schemeClr val="bg1"/>
                  </a:solidFill>
                </a:rPr>
                <a:t>就職できる職種</a:t>
              </a:r>
            </a:p>
          </p:txBody>
        </p:sp>
        <p:sp>
          <p:nvSpPr>
            <p:cNvPr id="89" name="正方形/長方形 88">
              <a:extLst>
                <a:ext uri="{FF2B5EF4-FFF2-40B4-BE49-F238E27FC236}">
                  <a16:creationId xmlns:a16="http://schemas.microsoft.com/office/drawing/2014/main" id="{30385D7A-F407-4AF9-8AF7-4646BD349FE3}"/>
                </a:ext>
              </a:extLst>
            </p:cNvPr>
            <p:cNvSpPr/>
            <p:nvPr/>
          </p:nvSpPr>
          <p:spPr>
            <a:xfrm>
              <a:off x="226178" y="967858"/>
              <a:ext cx="2770272" cy="947933"/>
            </a:xfrm>
            <a:prstGeom prst="rect">
              <a:avLst/>
            </a:prstGeom>
            <a:solidFill>
              <a:schemeClr val="accent6">
                <a:lumMod val="20000"/>
                <a:lumOff val="80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100"/>
            </a:p>
          </p:txBody>
        </p:sp>
        <p:sp>
          <p:nvSpPr>
            <p:cNvPr id="90" name="テキスト ボックス 89">
              <a:extLst>
                <a:ext uri="{FF2B5EF4-FFF2-40B4-BE49-F238E27FC236}">
                  <a16:creationId xmlns:a16="http://schemas.microsoft.com/office/drawing/2014/main" id="{3E140039-6DBD-4D76-B8D7-94EBCD28ED48}"/>
                </a:ext>
              </a:extLst>
            </p:cNvPr>
            <p:cNvSpPr txBox="1"/>
            <p:nvPr/>
          </p:nvSpPr>
          <p:spPr>
            <a:xfrm>
              <a:off x="264927" y="968653"/>
              <a:ext cx="2762538" cy="600164"/>
            </a:xfrm>
            <a:prstGeom prst="rect">
              <a:avLst/>
            </a:prstGeom>
            <a:noFill/>
          </p:spPr>
          <p:txBody>
            <a:bodyPr wrap="square" rtlCol="0">
              <a:spAutoFit/>
            </a:bodyPr>
            <a:lstStyle/>
            <a:p>
              <a:r>
                <a:rPr lang="ja-JP" altLang="en-US" sz="1100" dirty="0"/>
                <a:t>■ 生産管理補助　　</a:t>
              </a:r>
              <a:endParaRPr lang="en-US" altLang="ja-JP" sz="1100" dirty="0"/>
            </a:p>
            <a:p>
              <a:r>
                <a:rPr lang="ja-JP" altLang="en-US" sz="1100" dirty="0"/>
                <a:t>■ 社内情報システムの管理・サポート</a:t>
              </a:r>
              <a:endParaRPr lang="en-US" altLang="ja-JP" sz="1100" dirty="0"/>
            </a:p>
            <a:p>
              <a:pPr lvl="0">
                <a:spcAft>
                  <a:spcPts val="0"/>
                </a:spcAft>
              </a:pPr>
              <a:r>
                <a:rPr lang="ja-JP" altLang="en-US" sz="1100" dirty="0"/>
                <a:t>■ 社内ネットワークの管理・サポート　等</a:t>
              </a:r>
            </a:p>
          </p:txBody>
        </p:sp>
      </p:grpSp>
      <p:sp>
        <p:nvSpPr>
          <p:cNvPr id="91" name="テキスト ボックス 90">
            <a:extLst>
              <a:ext uri="{FF2B5EF4-FFF2-40B4-BE49-F238E27FC236}">
                <a16:creationId xmlns:a16="http://schemas.microsoft.com/office/drawing/2014/main" id="{F55199EF-B7D8-430B-B6E7-E5312C3E991D}"/>
              </a:ext>
            </a:extLst>
          </p:cNvPr>
          <p:cNvSpPr txBox="1"/>
          <p:nvPr/>
        </p:nvSpPr>
        <p:spPr>
          <a:xfrm>
            <a:off x="219628" y="3573040"/>
            <a:ext cx="2768196" cy="216000"/>
          </a:xfrm>
          <a:prstGeom prst="rect">
            <a:avLst/>
          </a:prstGeom>
          <a:solidFill>
            <a:srgbClr val="0070C0"/>
          </a:solidFill>
          <a:ln w="6350">
            <a:noFill/>
          </a:ln>
        </p:spPr>
        <p:txBody>
          <a:bodyPr wrap="square" rtlCol="0" anchor="ctr">
            <a:spAutoFit/>
          </a:bodyPr>
          <a:lstStyle/>
          <a:p>
            <a:pPr algn="ctr"/>
            <a:r>
              <a:rPr lang="ja-JP" altLang="en-US" sz="1100" dirty="0">
                <a:solidFill>
                  <a:schemeClr val="bg1"/>
                </a:solidFill>
              </a:rPr>
              <a:t>カリキュラムモデル</a:t>
            </a:r>
          </a:p>
        </p:txBody>
      </p:sp>
      <p:sp>
        <p:nvSpPr>
          <p:cNvPr id="54" name="角丸四角形 60">
            <a:extLst>
              <a:ext uri="{FF2B5EF4-FFF2-40B4-BE49-F238E27FC236}">
                <a16:creationId xmlns:a16="http://schemas.microsoft.com/office/drawing/2014/main" id="{D5560FE2-9299-460A-A5F3-46D15DA98C30}"/>
              </a:ext>
            </a:extLst>
          </p:cNvPr>
          <p:cNvSpPr/>
          <p:nvPr/>
        </p:nvSpPr>
        <p:spPr>
          <a:xfrm>
            <a:off x="3101703" y="4383565"/>
            <a:ext cx="1636250" cy="720000"/>
          </a:xfrm>
          <a:prstGeom prst="roundRect">
            <a:avLst>
              <a:gd name="adj" fmla="val 0"/>
            </a:avLst>
          </a:prstGeom>
          <a:noFill/>
          <a:ln w="28575">
            <a:noFill/>
          </a:ln>
        </p:spPr>
        <p:style>
          <a:lnRef idx="1">
            <a:schemeClr val="accent2"/>
          </a:lnRef>
          <a:fillRef idx="2">
            <a:schemeClr val="accent2"/>
          </a:fillRef>
          <a:effectRef idx="1">
            <a:schemeClr val="accent2"/>
          </a:effectRef>
          <a:fontRef idx="minor">
            <a:schemeClr val="dk1"/>
          </a:fontRef>
        </p:style>
        <p:txBody>
          <a:bodyPr lIns="36000" rIns="36000" anchor="ctr"/>
          <a:lstStyle/>
          <a:p>
            <a:pPr algn="ctr" defTabSz="800100" fontAlgn="auto">
              <a:lnSpc>
                <a:spcPts val="1300"/>
              </a:lnSpc>
              <a:spcAft>
                <a:spcPct val="35000"/>
              </a:spcAft>
              <a:defRPr/>
            </a:pPr>
            <a:endParaRPr lang="en-US" altLang="ja-JP" sz="1100" b="1" dirty="0">
              <a:solidFill>
                <a:prstClr val="black"/>
              </a:solidFill>
              <a:latin typeface="ＭＳ Ｐゴシック"/>
            </a:endParaRPr>
          </a:p>
          <a:p>
            <a:pPr algn="ctr" defTabSz="800100">
              <a:lnSpc>
                <a:spcPts val="1200"/>
              </a:lnSpc>
              <a:spcAft>
                <a:spcPct val="35000"/>
              </a:spcAft>
            </a:pPr>
            <a:r>
              <a:rPr lang="ja-JP" altLang="en-US" sz="1100" b="1" dirty="0">
                <a:solidFill>
                  <a:schemeClr val="tx1"/>
                </a:solidFill>
                <a:latin typeface="ＭＳ Ｐゴシック"/>
              </a:rPr>
              <a:t>ＩＳ７３３</a:t>
            </a:r>
            <a:r>
              <a:rPr lang="en-US" altLang="ja-JP" sz="1100" b="1" dirty="0">
                <a:solidFill>
                  <a:prstClr val="black"/>
                </a:solidFill>
                <a:latin typeface="ＭＳ Ｐゴシック"/>
              </a:rPr>
              <a:t/>
            </a:r>
            <a:br>
              <a:rPr lang="en-US" altLang="ja-JP" sz="1100" b="1" dirty="0">
                <a:solidFill>
                  <a:prstClr val="black"/>
                </a:solidFill>
                <a:latin typeface="ＭＳ Ｐゴシック"/>
              </a:rPr>
            </a:br>
            <a:r>
              <a:rPr lang="ja-JP" altLang="en-US" sz="1100" b="1" dirty="0">
                <a:solidFill>
                  <a:srgbClr val="000000"/>
                </a:solidFill>
                <a:latin typeface="+mn-ea"/>
              </a:rPr>
              <a:t>製造現場における　　　　ネットワークおよびサーバ構築基礎</a:t>
            </a:r>
            <a:endParaRPr lang="en-US" altLang="ja-JP" sz="1100" b="1" dirty="0">
              <a:solidFill>
                <a:srgbClr val="000000"/>
              </a:solidFill>
              <a:latin typeface="+mn-ea"/>
            </a:endParaRPr>
          </a:p>
        </p:txBody>
      </p:sp>
    </p:spTree>
    <p:extLst>
      <p:ext uri="{BB962C8B-B14F-4D97-AF65-F5344CB8AC3E}">
        <p14:creationId xmlns:p14="http://schemas.microsoft.com/office/powerpoint/2010/main" val="2263676737"/>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ct:contentTypeSchema xmlns:ct="http://schemas.microsoft.com/office/2006/metadata/contentType" xmlns:ma="http://schemas.microsoft.com/office/2006/metadata/properties/metaAttributes" ct:_="" ma:_="" ma:contentTypeName="ドキュメント" ma:contentTypeID="0x0101005202FD90907447468BBD0EB34C0615B4" ma:contentTypeVersion="6" ma:contentTypeDescription="新しいドキュメントを作成します。" ma:contentTypeScope="" ma:versionID="3ac13ae7fe2398443f89b5937a520e29">
  <xsd:schema xmlns:xsd="http://www.w3.org/2001/XMLSchema" xmlns:xs="http://www.w3.org/2001/XMLSchema" xmlns:p="http://schemas.microsoft.com/office/2006/metadata/properties" xmlns:ns2="afd85957-671d-496d-addb-3b1046241d1d" xmlns:ns3="1856aa11-5922-404e-864a-3b0b9b485918" targetNamespace="http://schemas.microsoft.com/office/2006/metadata/properties" ma:root="true" ma:fieldsID="018d1068ecffd757d77e8eda5e24a69a" ns2:_="" ns3:_="">
    <xsd:import namespace="afd85957-671d-496d-addb-3b1046241d1d"/>
    <xsd:import namespace="1856aa11-5922-404e-864a-3b0b9b485918"/>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MediaServiceDateTaken" minOccurs="0"/>
                <xsd:element ref="ns2: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afd85957-671d-496d-addb-3b1046241d1d"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2" nillable="true" ma:displayName="MediaServiceDateTaken" ma:hidden="true" ma:internalName="MediaServiceDateTaken" ma:readOnly="true">
      <xsd:simpleType>
        <xsd:restriction base="dms:Text"/>
      </xsd:simpleType>
    </xsd:element>
    <xsd:element name="MediaLengthInSeconds" ma:index="13" nillable="true" ma:displayName="MediaLengthInSeconds" ma:hidden="true"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1856aa11-5922-404e-864a-3b0b9b485918" elementFormDefault="qualified">
    <xsd:import namespace="http://schemas.microsoft.com/office/2006/documentManagement/types"/>
    <xsd:import namespace="http://schemas.microsoft.com/office/infopath/2007/PartnerControls"/>
    <xsd:element name="SharedWithUsers" ma:index="10" nillable="true" ma:displayName="共有相手"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共有相手の詳細情報"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D93F2323-349B-4D29-93A7-B4746B237E95}">
  <ds:schemaRefs>
    <ds:schemaRef ds:uri="http://schemas.microsoft.com/office/2006/metadata/properties"/>
    <ds:schemaRef ds:uri="http://schemas.microsoft.com/office/infopath/2007/PartnerControls"/>
  </ds:schemaRefs>
</ds:datastoreItem>
</file>

<file path=customXml/itemProps2.xml><?xml version="1.0" encoding="utf-8"?>
<ds:datastoreItem xmlns:ds="http://schemas.openxmlformats.org/officeDocument/2006/customXml" ds:itemID="{5A243F49-4694-4D09-AB5C-62A0069F8225}">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afd85957-671d-496d-addb-3b1046241d1d"/>
    <ds:schemaRef ds:uri="1856aa11-5922-404e-864a-3b0b9b485918"/>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71564E05-62F7-4BA7-8A8D-D41373AA7A85}">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4805</TotalTime>
  <Words>429</Words>
  <Application>Microsoft Office PowerPoint</Application>
  <PresentationFormat>画面に合わせる (4:3)</PresentationFormat>
  <Paragraphs>42</Paragraphs>
  <Slides>1</Slides>
  <Notes>0</Notes>
  <HiddenSlides>0</HiddenSlides>
  <MMClips>0</MMClips>
  <ScaleCrop>false</ScaleCrop>
  <HeadingPairs>
    <vt:vector size="6" baseType="variant">
      <vt:variant>
        <vt:lpstr>使用されているフォント</vt:lpstr>
      </vt:variant>
      <vt:variant>
        <vt:i4>4</vt:i4>
      </vt:variant>
      <vt:variant>
        <vt:lpstr>テーマ</vt:lpstr>
      </vt:variant>
      <vt:variant>
        <vt:i4>1</vt:i4>
      </vt:variant>
      <vt:variant>
        <vt:lpstr>スライド タイトル</vt:lpstr>
      </vt:variant>
      <vt:variant>
        <vt:i4>1</vt:i4>
      </vt:variant>
    </vt:vector>
  </HeadingPairs>
  <TitlesOfParts>
    <vt:vector size="6" baseType="lpstr">
      <vt:lpstr>ＭＳ Ｐゴシック</vt:lpstr>
      <vt:lpstr>ＭＳ ゴシック</vt:lpstr>
      <vt:lpstr>Arial</vt:lpstr>
      <vt:lpstr>Calibri</vt:lpstr>
      <vt:lpstr>Office テーマ</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スライド 1</dc:title>
  <cp:lastPrinted>2022-07-27T00:27:47Z</cp:lastPrinted>
  <dcterms:created xsi:type="dcterms:W3CDTF">2008-06-12T09:44:09Z</dcterms:created>
  <dcterms:modified xsi:type="dcterms:W3CDTF">2023-08-23T06:42:57Z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0x0101005202FD90907447468BBD0EB34C0615B4</vt:lpwstr>
  </property>
</Properties>
</file>