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5" r:id="rId5"/>
    <p:sldId id="264" r:id="rId6"/>
  </p:sldIdLst>
  <p:sldSz cx="9144000" cy="6858000" type="screen4x3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  <a:srgbClr val="0033CC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A8A378-2AD8-EBD8-DEAE-4C2B6B406E62}" v="901" dt="2022-08-04T07:48:22.028"/>
    <p1510:client id="{F29CE2B6-A47C-BD6D-6AD5-B565CFCEF31E}" v="23" dt="2022-08-04T02:30:31.9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4" d="100"/>
          <a:sy n="124" d="100"/>
        </p:scale>
        <p:origin x="122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秋本 敬博" userId="S::akimoto.takahiro@teamskibanofficial.onmicrosoft.com::d638590d-89a9-42f0-b6d9-ee3c1a269fa0" providerId="AD" clId="Web-{23E7A307-06C7-95F3-4E8A-3DFCABBEEB99}"/>
    <pc:docChg chg="modSld">
      <pc:chgData name="秋本 敬博" userId="S::akimoto.takahiro@teamskibanofficial.onmicrosoft.com::d638590d-89a9-42f0-b6d9-ee3c1a269fa0" providerId="AD" clId="Web-{23E7A307-06C7-95F3-4E8A-3DFCABBEEB99}" dt="2022-08-04T07:15:32.015" v="7" actId="1076"/>
      <pc:docMkLst>
        <pc:docMk/>
      </pc:docMkLst>
      <pc:sldChg chg="modSp">
        <pc:chgData name="秋本 敬博" userId="S::akimoto.takahiro@teamskibanofficial.onmicrosoft.com::d638590d-89a9-42f0-b6d9-ee3c1a269fa0" providerId="AD" clId="Web-{23E7A307-06C7-95F3-4E8A-3DFCABBEEB99}" dt="2022-08-04T07:15:32.015" v="7" actId="1076"/>
        <pc:sldMkLst>
          <pc:docMk/>
          <pc:sldMk cId="286826443" sldId="264"/>
        </pc:sldMkLst>
        <pc:graphicFrameChg chg="mod">
          <ac:chgData name="秋本 敬博" userId="S::akimoto.takahiro@teamskibanofficial.onmicrosoft.com::d638590d-89a9-42f0-b6d9-ee3c1a269fa0" providerId="AD" clId="Web-{23E7A307-06C7-95F3-4E8A-3DFCABBEEB99}" dt="2022-08-04T07:15:32.015" v="7" actId="1076"/>
          <ac:graphicFrameMkLst>
            <pc:docMk/>
            <pc:sldMk cId="286826443" sldId="264"/>
            <ac:graphicFrameMk id="6" creationId="{00000000-0000-0000-0000-000000000000}"/>
          </ac:graphicFrameMkLst>
        </pc:graphicFrameChg>
      </pc:sldChg>
    </pc:docChg>
  </pc:docChgLst>
  <pc:docChgLst>
    <pc:chgData name="相馬 圭治" userId="S::soma.keiji@teamskibanofficial.onmicrosoft.com::40ce23d4-ebb4-47f6-929c-f1331bdc373c" providerId="AD" clId="Web-{F29CE2B6-A47C-BD6D-6AD5-B565CFCEF31E}"/>
    <pc:docChg chg="addSld modSld">
      <pc:chgData name="相馬 圭治" userId="S::soma.keiji@teamskibanofficial.onmicrosoft.com::40ce23d4-ebb4-47f6-929c-f1331bdc373c" providerId="AD" clId="Web-{F29CE2B6-A47C-BD6D-6AD5-B565CFCEF31E}" dt="2022-08-04T02:30:31.927" v="22" actId="20577"/>
      <pc:docMkLst>
        <pc:docMk/>
      </pc:docMkLst>
      <pc:sldChg chg="addSp modSp add replId">
        <pc:chgData name="相馬 圭治" userId="S::soma.keiji@teamskibanofficial.onmicrosoft.com::40ce23d4-ebb4-47f6-929c-f1331bdc373c" providerId="AD" clId="Web-{F29CE2B6-A47C-BD6D-6AD5-B565CFCEF31E}" dt="2022-08-04T02:30:22.270" v="16" actId="20577"/>
        <pc:sldMkLst>
          <pc:docMk/>
          <pc:sldMk cId="286826443" sldId="264"/>
        </pc:sldMkLst>
        <pc:spChg chg="add mod">
          <ac:chgData name="相馬 圭治" userId="S::soma.keiji@teamskibanofficial.onmicrosoft.com::40ce23d4-ebb4-47f6-929c-f1331bdc373c" providerId="AD" clId="Web-{F29CE2B6-A47C-BD6D-6AD5-B565CFCEF31E}" dt="2022-08-04T02:30:22.270" v="16" actId="20577"/>
          <ac:spMkLst>
            <pc:docMk/>
            <pc:sldMk cId="286826443" sldId="264"/>
            <ac:spMk id="13" creationId="{AF1580D8-4456-6DDC-97FE-FC6100F51CD9}"/>
          </ac:spMkLst>
        </pc:spChg>
      </pc:sldChg>
      <pc:sldChg chg="addSp modSp add replId">
        <pc:chgData name="相馬 圭治" userId="S::soma.keiji@teamskibanofficial.onmicrosoft.com::40ce23d4-ebb4-47f6-929c-f1331bdc373c" providerId="AD" clId="Web-{F29CE2B6-A47C-BD6D-6AD5-B565CFCEF31E}" dt="2022-08-04T02:30:31.927" v="22" actId="20577"/>
        <pc:sldMkLst>
          <pc:docMk/>
          <pc:sldMk cId="861801888" sldId="265"/>
        </pc:sldMkLst>
        <pc:spChg chg="add mod">
          <ac:chgData name="相馬 圭治" userId="S::soma.keiji@teamskibanofficial.onmicrosoft.com::40ce23d4-ebb4-47f6-929c-f1331bdc373c" providerId="AD" clId="Web-{F29CE2B6-A47C-BD6D-6AD5-B565CFCEF31E}" dt="2022-08-04T02:30:31.927" v="22" actId="20577"/>
          <ac:spMkLst>
            <pc:docMk/>
            <pc:sldMk cId="861801888" sldId="265"/>
            <ac:spMk id="3" creationId="{2CF1E4FE-7354-A41B-02E9-EDA998CDEAF7}"/>
          </ac:spMkLst>
        </pc:spChg>
      </pc:sldChg>
    </pc:docChg>
  </pc:docChgLst>
  <pc:docChgLst>
    <pc:chgData name="田上 晴久" userId="S::tagami.haruhisa@teamskibanofficial.onmicrosoft.com::b1d21e3b-0095-486e-9bd9-8a1ef460deac" providerId="AD" clId="Web-{B1DDDBE6-D9D3-823F-BBAA-45828E823461}"/>
    <pc:docChg chg="modSld">
      <pc:chgData name="田上 晴久" userId="S::tagami.haruhisa@teamskibanofficial.onmicrosoft.com::b1d21e3b-0095-486e-9bd9-8a1ef460deac" providerId="AD" clId="Web-{B1DDDBE6-D9D3-823F-BBAA-45828E823461}" dt="2022-08-04T02:30:43.706" v="23" actId="20577"/>
      <pc:docMkLst>
        <pc:docMk/>
      </pc:docMkLst>
      <pc:sldChg chg="modSp">
        <pc:chgData name="田上 晴久" userId="S::tagami.haruhisa@teamskibanofficial.onmicrosoft.com::b1d21e3b-0095-486e-9bd9-8a1ef460deac" providerId="AD" clId="Web-{B1DDDBE6-D9D3-823F-BBAA-45828E823461}" dt="2022-08-04T02:30:43.706" v="23" actId="20577"/>
        <pc:sldMkLst>
          <pc:docMk/>
          <pc:sldMk cId="286826443" sldId="264"/>
        </pc:sldMkLst>
        <pc:graphicFrameChg chg="modGraphic">
          <ac:chgData name="田上 晴久" userId="S::tagami.haruhisa@teamskibanofficial.onmicrosoft.com::b1d21e3b-0095-486e-9bd9-8a1ef460deac" providerId="AD" clId="Web-{B1DDDBE6-D9D3-823F-BBAA-45828E823461}" dt="2022-08-04T02:30:43.706" v="23" actId="20577"/>
          <ac:graphicFrameMkLst>
            <pc:docMk/>
            <pc:sldMk cId="286826443" sldId="264"/>
            <ac:graphicFrameMk id="6" creationId="{00000000-0000-0000-0000-000000000000}"/>
          </ac:graphicFrameMkLst>
        </pc:graphicFrameChg>
      </pc:sldChg>
    </pc:docChg>
  </pc:docChgLst>
  <pc:docChgLst>
    <pc:chgData name="相馬 圭治" userId="S::soma.keiji@teamskibanofficial.onmicrosoft.com::40ce23d4-ebb4-47f6-929c-f1331bdc373c" providerId="AD" clId="Web-{2BA8A378-2AD8-EBD8-DEAE-4C2B6B406E62}"/>
    <pc:docChg chg="modSld">
      <pc:chgData name="相馬 圭治" userId="S::soma.keiji@teamskibanofficial.onmicrosoft.com::40ce23d4-ebb4-47f6-929c-f1331bdc373c" providerId="AD" clId="Web-{2BA8A378-2AD8-EBD8-DEAE-4C2B6B406E62}" dt="2022-08-04T07:48:22.028" v="900" actId="14100"/>
      <pc:docMkLst>
        <pc:docMk/>
      </pc:docMkLst>
      <pc:sldChg chg="addSp modSp">
        <pc:chgData name="相馬 圭治" userId="S::soma.keiji@teamskibanofficial.onmicrosoft.com::40ce23d4-ebb4-47f6-929c-f1331bdc373c" providerId="AD" clId="Web-{2BA8A378-2AD8-EBD8-DEAE-4C2B6B406E62}" dt="2022-08-04T07:48:22.028" v="900" actId="14100"/>
        <pc:sldMkLst>
          <pc:docMk/>
          <pc:sldMk cId="286826443" sldId="264"/>
        </pc:sldMkLst>
        <pc:spChg chg="add mod">
          <ac:chgData name="相馬 圭治" userId="S::soma.keiji@teamskibanofficial.onmicrosoft.com::40ce23d4-ebb4-47f6-929c-f1331bdc373c" providerId="AD" clId="Web-{2BA8A378-2AD8-EBD8-DEAE-4C2B6B406E62}" dt="2022-08-04T07:42:20.128" v="739" actId="1076"/>
          <ac:spMkLst>
            <pc:docMk/>
            <pc:sldMk cId="286826443" sldId="264"/>
            <ac:spMk id="32" creationId="{ADA45245-22A2-165C-9894-56AA43E1DE7A}"/>
          </ac:spMkLst>
        </pc:spChg>
        <pc:spChg chg="add mod">
          <ac:chgData name="相馬 圭治" userId="S::soma.keiji@teamskibanofficial.onmicrosoft.com::40ce23d4-ebb4-47f6-929c-f1331bdc373c" providerId="AD" clId="Web-{2BA8A378-2AD8-EBD8-DEAE-4C2B6B406E62}" dt="2022-08-04T07:48:22.028" v="900" actId="14100"/>
          <ac:spMkLst>
            <pc:docMk/>
            <pc:sldMk cId="286826443" sldId="264"/>
            <ac:spMk id="114" creationId="{FEBC98CC-D321-19CE-367F-AAB66AF7B9DD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A3C85D-A4CD-479B-BA68-E85EE574B9E4}" type="doc">
      <dgm:prSet loTypeId="urn:microsoft.com/office/officeart/2005/8/layout/vList5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585F3AE5-8353-4A05-8F79-D6B00FD7BC1C}">
      <dgm:prSet phldrT="[テキスト]" custT="1"/>
      <dgm:spPr/>
      <dgm:t>
        <a:bodyPr/>
        <a:lstStyle/>
        <a:p>
          <a:r>
            <a:rPr kumimoji="1" lang="ja-JP" altLang="en-US" sz="2000"/>
            <a:t>訓練科設定の背景</a:t>
          </a:r>
          <a:r>
            <a:rPr kumimoji="1" lang="en-US" altLang="ja-JP" sz="2000"/>
            <a:t/>
          </a:r>
          <a:br>
            <a:rPr kumimoji="1" lang="en-US" altLang="ja-JP" sz="2000"/>
          </a:br>
          <a:r>
            <a:rPr kumimoji="1" lang="ja-JP" altLang="en-US" sz="1600"/>
            <a:t>（科を取り巻く環境）</a:t>
          </a:r>
        </a:p>
      </dgm:t>
    </dgm:pt>
    <dgm:pt modelId="{BB879D9C-8E71-4062-BD74-BFAB0319D60D}" type="parTrans" cxnId="{B184EE23-85DA-4203-9C14-02E4BBB9A407}">
      <dgm:prSet/>
      <dgm:spPr/>
      <dgm:t>
        <a:bodyPr/>
        <a:lstStyle/>
        <a:p>
          <a:endParaRPr kumimoji="1" lang="ja-JP" altLang="en-US"/>
        </a:p>
      </dgm:t>
    </dgm:pt>
    <dgm:pt modelId="{CCBA5D32-3B25-4B68-9FD5-58D67CFEBD53}" type="sibTrans" cxnId="{B184EE23-85DA-4203-9C14-02E4BBB9A407}">
      <dgm:prSet/>
      <dgm:spPr/>
      <dgm:t>
        <a:bodyPr/>
        <a:lstStyle/>
        <a:p>
          <a:endParaRPr kumimoji="1" lang="ja-JP" altLang="en-US"/>
        </a:p>
      </dgm:t>
    </dgm:pt>
    <dgm:pt modelId="{2D0151A4-771E-44F2-A80B-CF8F39875F0B}">
      <dgm:prSet phldrT="[テキスト]" custT="1"/>
      <dgm:spPr/>
      <dgm:t>
        <a:bodyPr/>
        <a:lstStyle/>
        <a:p>
          <a:r>
            <a:rPr kumimoji="1" lang="ja-JP" altLang="en-US" sz="1800" dirty="0" smtClean="0">
              <a:solidFill>
                <a:schemeClr val="tx1"/>
              </a:solidFill>
            </a:rPr>
            <a:t>昨今の部品製造の現場では、</a:t>
          </a:r>
          <a:r>
            <a:rPr kumimoji="1" lang="en-US" altLang="en-US" sz="1800" dirty="0" smtClean="0">
              <a:solidFill>
                <a:schemeClr val="tx1"/>
              </a:solidFill>
            </a:rPr>
            <a:t>NC</a:t>
          </a:r>
          <a:r>
            <a:rPr kumimoji="1" lang="ja-JP" altLang="en-US" sz="1800" dirty="0" smtClean="0">
              <a:solidFill>
                <a:schemeClr val="tx1"/>
              </a:solidFill>
            </a:rPr>
            <a:t>工作機械の普及により、加工工程や切削現象への理解が希薄になり、応用力の低下やトラブル対応が難しくなっている。そのため、</a:t>
          </a:r>
          <a:r>
            <a:rPr kumimoji="1" lang="en-US" altLang="en-US" sz="1800" dirty="0" smtClean="0">
              <a:solidFill>
                <a:schemeClr val="tx1"/>
              </a:solidFill>
            </a:rPr>
            <a:t>NC</a:t>
          </a:r>
          <a:r>
            <a:rPr kumimoji="1" lang="ja-JP" altLang="en-US" sz="1800" dirty="0" smtClean="0">
              <a:solidFill>
                <a:schemeClr val="tx1"/>
              </a:solidFill>
            </a:rPr>
            <a:t>加工機と合わせ汎用加工機による加工を通じて、切削の基本を理解し段取りを含めた総合的な技術・技能を習得する必要がある。</a:t>
          </a:r>
          <a:endParaRPr kumimoji="1" lang="ja-JP" altLang="en-US" sz="1800" dirty="0">
            <a:solidFill>
              <a:schemeClr val="tx1"/>
            </a:solidFill>
          </a:endParaRPr>
        </a:p>
      </dgm:t>
    </dgm:pt>
    <dgm:pt modelId="{757ACDA0-95A9-41A1-9408-0FBA4D356668}" type="parTrans" cxnId="{DC1D2953-629C-4413-86BF-2F68C9361AD5}">
      <dgm:prSet/>
      <dgm:spPr/>
      <dgm:t>
        <a:bodyPr/>
        <a:lstStyle/>
        <a:p>
          <a:endParaRPr kumimoji="1" lang="ja-JP" altLang="en-US"/>
        </a:p>
      </dgm:t>
    </dgm:pt>
    <dgm:pt modelId="{DD1E991A-4796-479B-AF67-A1AC207A51C0}" type="sibTrans" cxnId="{DC1D2953-629C-4413-86BF-2F68C9361AD5}">
      <dgm:prSet/>
      <dgm:spPr/>
      <dgm:t>
        <a:bodyPr/>
        <a:lstStyle/>
        <a:p>
          <a:endParaRPr kumimoji="1" lang="ja-JP" altLang="en-US"/>
        </a:p>
      </dgm:t>
    </dgm:pt>
    <dgm:pt modelId="{4AA6EFB4-11A6-4388-8F49-9DD5B7B3ACCB}">
      <dgm:prSet phldrT="[テキスト]" custT="1"/>
      <dgm:spPr/>
      <dgm:t>
        <a:bodyPr/>
        <a:lstStyle/>
        <a:p>
          <a:r>
            <a:rPr kumimoji="1" lang="ja-JP" altLang="en-US" sz="2000"/>
            <a:t>対象者</a:t>
          </a:r>
        </a:p>
      </dgm:t>
    </dgm:pt>
    <dgm:pt modelId="{C57BC590-3640-4259-BED9-701C800173EC}" type="parTrans" cxnId="{2F8CAE40-478A-43A9-8EA7-194E848AF370}">
      <dgm:prSet/>
      <dgm:spPr/>
      <dgm:t>
        <a:bodyPr/>
        <a:lstStyle/>
        <a:p>
          <a:endParaRPr kumimoji="1" lang="ja-JP" altLang="en-US"/>
        </a:p>
      </dgm:t>
    </dgm:pt>
    <dgm:pt modelId="{B922D7DB-7C41-49CC-8265-180EAA52F66B}" type="sibTrans" cxnId="{2F8CAE40-478A-43A9-8EA7-194E848AF370}">
      <dgm:prSet/>
      <dgm:spPr/>
      <dgm:t>
        <a:bodyPr/>
        <a:lstStyle/>
        <a:p>
          <a:endParaRPr kumimoji="1" lang="ja-JP" altLang="en-US"/>
        </a:p>
      </dgm:t>
    </dgm:pt>
    <dgm:pt modelId="{574F4D92-298C-40CF-B7B0-383748A4FEC4}">
      <dgm:prSet phldrT="[テキスト]" custT="1"/>
      <dgm:spPr/>
      <dgm:t>
        <a:bodyPr/>
        <a:lstStyle/>
        <a:p>
          <a:r>
            <a:rPr kumimoji="1" lang="ja-JP" altLang="en-US" sz="1800"/>
            <a:t>切削加工に関心があり、機械部品製造業に従事しようとする方</a:t>
          </a:r>
        </a:p>
      </dgm:t>
    </dgm:pt>
    <dgm:pt modelId="{2C74415F-BCD8-4E68-9AE6-E3A1EE02224B}" type="parTrans" cxnId="{F83454DC-DE7A-4F94-8002-4447F0D568BC}">
      <dgm:prSet/>
      <dgm:spPr/>
      <dgm:t>
        <a:bodyPr/>
        <a:lstStyle/>
        <a:p>
          <a:endParaRPr kumimoji="1" lang="ja-JP" altLang="en-US"/>
        </a:p>
      </dgm:t>
    </dgm:pt>
    <dgm:pt modelId="{65A34E15-73F1-4703-A310-FA9F46DF09D4}" type="sibTrans" cxnId="{F83454DC-DE7A-4F94-8002-4447F0D568BC}">
      <dgm:prSet/>
      <dgm:spPr/>
      <dgm:t>
        <a:bodyPr/>
        <a:lstStyle/>
        <a:p>
          <a:endParaRPr kumimoji="1" lang="ja-JP" altLang="en-US"/>
        </a:p>
      </dgm:t>
    </dgm:pt>
    <dgm:pt modelId="{48C85C46-34C8-4D74-9F1C-5ED612173469}">
      <dgm:prSet phldrT="[テキスト]" custT="1"/>
      <dgm:spPr/>
      <dgm:t>
        <a:bodyPr/>
        <a:lstStyle/>
        <a:p>
          <a:r>
            <a:rPr kumimoji="1" lang="ja-JP" altLang="en-US" sz="2000" dirty="0"/>
            <a:t>具体的な</a:t>
          </a:r>
          <a:r>
            <a:rPr kumimoji="1" lang="ja-JP" altLang="en-US" sz="2000" dirty="0" smtClean="0"/>
            <a:t>人材像</a:t>
          </a:r>
          <a:endParaRPr kumimoji="1" lang="ja-JP" altLang="en-US" sz="1600" dirty="0"/>
        </a:p>
      </dgm:t>
    </dgm:pt>
    <dgm:pt modelId="{F071B2B0-716F-46DC-AC85-8E415B5CDFFC}" type="parTrans" cxnId="{0540F1BA-883C-4D2F-8B3E-844DAC7053B9}">
      <dgm:prSet/>
      <dgm:spPr/>
      <dgm:t>
        <a:bodyPr/>
        <a:lstStyle/>
        <a:p>
          <a:endParaRPr kumimoji="1" lang="ja-JP" altLang="en-US"/>
        </a:p>
      </dgm:t>
    </dgm:pt>
    <dgm:pt modelId="{FB00C480-BFD2-4184-A2B1-8A10D0FFBC60}" type="sibTrans" cxnId="{0540F1BA-883C-4D2F-8B3E-844DAC7053B9}">
      <dgm:prSet/>
      <dgm:spPr/>
      <dgm:t>
        <a:bodyPr/>
        <a:lstStyle/>
        <a:p>
          <a:endParaRPr kumimoji="1" lang="ja-JP" altLang="en-US"/>
        </a:p>
      </dgm:t>
    </dgm:pt>
    <dgm:pt modelId="{63FC58F7-8213-43E5-B7A6-7DA45CCF16A1}">
      <dgm:prSet phldrT="[テキスト]" custT="1"/>
      <dgm:spPr/>
      <dgm:t>
        <a:bodyPr/>
        <a:lstStyle/>
        <a:p>
          <a:r>
            <a:rPr kumimoji="1" lang="ja-JP" altLang="en-US" sz="1800" dirty="0">
              <a:solidFill>
                <a:schemeClr val="tx1"/>
              </a:solidFill>
              <a:latin typeface="Calibri"/>
            </a:rPr>
            <a:t>機械部品図面に従い、</a:t>
          </a:r>
          <a:r>
            <a:rPr kumimoji="1" lang="ja-JP" altLang="en-US" sz="1800" dirty="0" smtClean="0">
              <a:solidFill>
                <a:schemeClr val="tx1"/>
              </a:solidFill>
            </a:rPr>
            <a:t>汎用加工機</a:t>
          </a:r>
          <a:r>
            <a:rPr kumimoji="1" lang="ja-JP" altLang="en-US" sz="1800" dirty="0">
              <a:solidFill>
                <a:schemeClr val="tx1"/>
              </a:solidFill>
            </a:rPr>
            <a:t>、</a:t>
          </a:r>
          <a:r>
            <a:rPr kumimoji="1" lang="ja-JP" altLang="en-US" sz="1800" dirty="0" smtClean="0">
              <a:solidFill>
                <a:schemeClr val="tx1"/>
              </a:solidFill>
            </a:rPr>
            <a:t>ＮＣ切削加工機に</a:t>
          </a:r>
          <a:r>
            <a:rPr kumimoji="1" lang="ja-JP" altLang="en-US" sz="1800" dirty="0">
              <a:solidFill>
                <a:schemeClr val="tx1"/>
              </a:solidFill>
            </a:rPr>
            <a:t>より機械部品の加工ができる。</a:t>
          </a:r>
        </a:p>
      </dgm:t>
    </dgm:pt>
    <dgm:pt modelId="{C1A4B84B-827B-410F-92CC-B2E8A642AE10}" type="parTrans" cxnId="{1E798BAA-C385-4845-8A85-A8A3BA620360}">
      <dgm:prSet/>
      <dgm:spPr/>
      <dgm:t>
        <a:bodyPr/>
        <a:lstStyle/>
        <a:p>
          <a:endParaRPr kumimoji="1" lang="ja-JP" altLang="en-US"/>
        </a:p>
      </dgm:t>
    </dgm:pt>
    <dgm:pt modelId="{7305E759-8D7F-4F07-8BE6-D3ADB622A343}" type="sibTrans" cxnId="{1E798BAA-C385-4845-8A85-A8A3BA620360}">
      <dgm:prSet/>
      <dgm:spPr/>
      <dgm:t>
        <a:bodyPr/>
        <a:lstStyle/>
        <a:p>
          <a:endParaRPr kumimoji="1" lang="ja-JP" altLang="en-US"/>
        </a:p>
      </dgm:t>
    </dgm:pt>
    <dgm:pt modelId="{A6DB118F-81F0-4F3F-84FC-BF972B29EC41}">
      <dgm:prSet phldrT="[テキスト]" custT="1"/>
      <dgm:spPr/>
      <dgm:t>
        <a:bodyPr/>
        <a:lstStyle/>
        <a:p>
          <a:r>
            <a:rPr lang="ja-JP" sz="2000" dirty="0"/>
            <a:t>就職できる</a:t>
          </a:r>
          <a:r>
            <a:rPr lang="ja-JP" altLang="en-US" sz="2000" dirty="0" smtClean="0"/>
            <a:t>職種</a:t>
          </a:r>
          <a:endParaRPr kumimoji="1" lang="ja-JP" altLang="en-US" sz="1600" dirty="0"/>
        </a:p>
      </dgm:t>
    </dgm:pt>
    <dgm:pt modelId="{1D922E4F-36F6-4916-94CD-C6B3E582F227}" type="parTrans" cxnId="{B8DABFF8-F7B1-42B2-A9C2-B4D0DEDD7172}">
      <dgm:prSet/>
      <dgm:spPr/>
      <dgm:t>
        <a:bodyPr/>
        <a:lstStyle/>
        <a:p>
          <a:endParaRPr kumimoji="1" lang="ja-JP" altLang="en-US"/>
        </a:p>
      </dgm:t>
    </dgm:pt>
    <dgm:pt modelId="{F88E85BC-0817-4DAF-8922-D9BDD4D00DB7}" type="sibTrans" cxnId="{B8DABFF8-F7B1-42B2-A9C2-B4D0DEDD7172}">
      <dgm:prSet/>
      <dgm:spPr/>
      <dgm:t>
        <a:bodyPr/>
        <a:lstStyle/>
        <a:p>
          <a:endParaRPr kumimoji="1" lang="ja-JP" altLang="en-US"/>
        </a:p>
      </dgm:t>
    </dgm:pt>
    <dgm:pt modelId="{B956B159-8F97-4306-9340-9BAF91747F4A}">
      <dgm:prSet phldrT="[テキスト]" custT="1"/>
      <dgm:spPr/>
      <dgm:t>
        <a:bodyPr/>
        <a:lstStyle/>
        <a:p>
          <a:r>
            <a:rPr kumimoji="1" lang="ja-JP" altLang="en-US" sz="1800"/>
            <a:t>旋盤工、フライス工、</a:t>
          </a:r>
          <a:r>
            <a:rPr kumimoji="1" lang="en-US" altLang="en-US" sz="1800"/>
            <a:t>NC</a:t>
          </a:r>
          <a:r>
            <a:rPr kumimoji="1" lang="ja-JP" altLang="en-US" sz="1800"/>
            <a:t>オペレータ　等</a:t>
          </a:r>
        </a:p>
      </dgm:t>
    </dgm:pt>
    <dgm:pt modelId="{97F02603-44A0-4618-B7EE-CD2279ABF09F}" type="parTrans" cxnId="{CE80A790-4344-4E19-A827-B67DAEFEAB1F}">
      <dgm:prSet/>
      <dgm:spPr/>
      <dgm:t>
        <a:bodyPr/>
        <a:lstStyle/>
        <a:p>
          <a:endParaRPr kumimoji="1" lang="ja-JP" altLang="en-US"/>
        </a:p>
      </dgm:t>
    </dgm:pt>
    <dgm:pt modelId="{5CE9D62A-60A0-47D4-8878-8922E34FDE52}" type="sibTrans" cxnId="{CE80A790-4344-4E19-A827-B67DAEFEAB1F}">
      <dgm:prSet/>
      <dgm:spPr/>
      <dgm:t>
        <a:bodyPr/>
        <a:lstStyle/>
        <a:p>
          <a:endParaRPr kumimoji="1" lang="ja-JP" altLang="en-US"/>
        </a:p>
      </dgm:t>
    </dgm:pt>
    <dgm:pt modelId="{7D35D4E9-513E-4E1A-8F1C-948C62BDB24E}" type="pres">
      <dgm:prSet presAssocID="{1AA3C85D-A4CD-479B-BA68-E85EE574B9E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9072AD2-DAB1-4696-88A9-B8889C530B89}" type="pres">
      <dgm:prSet presAssocID="{585F3AE5-8353-4A05-8F79-D6B00FD7BC1C}" presName="linNode" presStyleCnt="0"/>
      <dgm:spPr/>
    </dgm:pt>
    <dgm:pt modelId="{40B9BB2B-E8A7-44B4-B6A3-F762F9F9D84A}" type="pres">
      <dgm:prSet presAssocID="{585F3AE5-8353-4A05-8F79-D6B00FD7BC1C}" presName="parentText" presStyleLbl="node1" presStyleIdx="0" presStyleCnt="4" custScaleX="85875" custScaleY="124881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14AE5E-0D16-4788-BDEC-79963AE506F9}" type="pres">
      <dgm:prSet presAssocID="{585F3AE5-8353-4A05-8F79-D6B00FD7BC1C}" presName="descendantText" presStyleLbl="alignAccFollowNode1" presStyleIdx="0" presStyleCnt="4" custScaleX="109264" custScaleY="14947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B8BB4DD-83CF-4AA0-97B8-55C8E9ED6FFD}" type="pres">
      <dgm:prSet presAssocID="{CCBA5D32-3B25-4B68-9FD5-58D67CFEBD53}" presName="sp" presStyleCnt="0"/>
      <dgm:spPr/>
    </dgm:pt>
    <dgm:pt modelId="{4A8E965E-7516-41C1-BD73-E76D65DCAB4D}" type="pres">
      <dgm:prSet presAssocID="{4AA6EFB4-11A6-4388-8F49-9DD5B7B3ACCB}" presName="linNode" presStyleCnt="0"/>
      <dgm:spPr/>
    </dgm:pt>
    <dgm:pt modelId="{A2E4C18B-4839-4967-9954-0316F07180CF}" type="pres">
      <dgm:prSet presAssocID="{4AA6EFB4-11A6-4388-8F49-9DD5B7B3ACCB}" presName="parentText" presStyleLbl="node1" presStyleIdx="1" presStyleCnt="4" custScaleX="85875" custScaleY="33439" custLinFactNeighborX="-33" custLinFactNeighborY="-778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2B99BC-8B40-40A5-8BFA-D9FB1C1742FD}" type="pres">
      <dgm:prSet presAssocID="{4AA6EFB4-11A6-4388-8F49-9DD5B7B3ACCB}" presName="descendantText" presStyleLbl="alignAccFollowNode1" presStyleIdx="1" presStyleCnt="4" custScaleX="109264" custScaleY="40023" custLinFactNeighborX="-2443" custLinFactNeighborY="-97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80CDA88-661D-42E9-97BE-E86CBD7345A6}" type="pres">
      <dgm:prSet presAssocID="{B922D7DB-7C41-49CC-8265-180EAA52F66B}" presName="sp" presStyleCnt="0"/>
      <dgm:spPr/>
    </dgm:pt>
    <dgm:pt modelId="{B1800751-0DB6-46F1-B86D-156921BC9BC8}" type="pres">
      <dgm:prSet presAssocID="{48C85C46-34C8-4D74-9F1C-5ED612173469}" presName="linNode" presStyleCnt="0"/>
      <dgm:spPr/>
    </dgm:pt>
    <dgm:pt modelId="{FC4340DA-2F9E-43EB-AD94-6DC3E079EC21}" type="pres">
      <dgm:prSet presAssocID="{48C85C46-34C8-4D74-9F1C-5ED612173469}" presName="parentText" presStyleLbl="node1" presStyleIdx="2" presStyleCnt="4" custScaleX="85875" custScaleY="30967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D5EB0C9-2C0F-423F-A146-A5594E7F41BC}" type="pres">
      <dgm:prSet presAssocID="{48C85C46-34C8-4D74-9F1C-5ED612173469}" presName="descendantText" presStyleLbl="alignAccFollowNode1" presStyleIdx="2" presStyleCnt="4" custScaleX="109264" custScaleY="3706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345BAFF-DB5A-41B4-A3EE-F968A538F525}" type="pres">
      <dgm:prSet presAssocID="{FB00C480-BFD2-4184-A2B1-8A10D0FFBC60}" presName="sp" presStyleCnt="0"/>
      <dgm:spPr/>
    </dgm:pt>
    <dgm:pt modelId="{AF436CA8-30C4-45B6-8C20-EDD73C17B646}" type="pres">
      <dgm:prSet presAssocID="{A6DB118F-81F0-4F3F-84FC-BF972B29EC41}" presName="linNode" presStyleCnt="0"/>
      <dgm:spPr/>
    </dgm:pt>
    <dgm:pt modelId="{2467018A-9B9A-4164-9AD9-524426A3285C}" type="pres">
      <dgm:prSet presAssocID="{A6DB118F-81F0-4F3F-84FC-BF972B29EC41}" presName="parentText" presStyleLbl="node1" presStyleIdx="3" presStyleCnt="4" custScaleX="85875" custScaleY="40325" custLinFactNeighborX="-33" custLinFactNeighborY="207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25C72D-FE00-410D-86E4-B2E7129C627B}" type="pres">
      <dgm:prSet presAssocID="{A6DB118F-81F0-4F3F-84FC-BF972B29EC41}" presName="descendantText" presStyleLbl="alignAccFollowNode1" presStyleIdx="3" presStyleCnt="4" custScaleX="109264" custScaleY="48265" custLinFactNeighborX="-59" custLinFactNeighborY="259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184EE23-85DA-4203-9C14-02E4BBB9A407}" srcId="{1AA3C85D-A4CD-479B-BA68-E85EE574B9E4}" destId="{585F3AE5-8353-4A05-8F79-D6B00FD7BC1C}" srcOrd="0" destOrd="0" parTransId="{BB879D9C-8E71-4062-BD74-BFAB0319D60D}" sibTransId="{CCBA5D32-3B25-4B68-9FD5-58D67CFEBD53}"/>
    <dgm:cxn modelId="{0540F1BA-883C-4D2F-8B3E-844DAC7053B9}" srcId="{1AA3C85D-A4CD-479B-BA68-E85EE574B9E4}" destId="{48C85C46-34C8-4D74-9F1C-5ED612173469}" srcOrd="2" destOrd="0" parTransId="{F071B2B0-716F-46DC-AC85-8E415B5CDFFC}" sibTransId="{FB00C480-BFD2-4184-A2B1-8A10D0FFBC60}"/>
    <dgm:cxn modelId="{CE80A790-4344-4E19-A827-B67DAEFEAB1F}" srcId="{A6DB118F-81F0-4F3F-84FC-BF972B29EC41}" destId="{B956B159-8F97-4306-9340-9BAF91747F4A}" srcOrd="0" destOrd="0" parTransId="{97F02603-44A0-4618-B7EE-CD2279ABF09F}" sibTransId="{5CE9D62A-60A0-47D4-8878-8922E34FDE52}"/>
    <dgm:cxn modelId="{1E798BAA-C385-4845-8A85-A8A3BA620360}" srcId="{48C85C46-34C8-4D74-9F1C-5ED612173469}" destId="{63FC58F7-8213-43E5-B7A6-7DA45CCF16A1}" srcOrd="0" destOrd="0" parTransId="{C1A4B84B-827B-410F-92CC-B2E8A642AE10}" sibTransId="{7305E759-8D7F-4F07-8BE6-D3ADB622A343}"/>
    <dgm:cxn modelId="{81F7BB27-7016-440F-AA6A-7A67C8D8F8FD}" type="presOf" srcId="{B956B159-8F97-4306-9340-9BAF91747F4A}" destId="{F125C72D-FE00-410D-86E4-B2E7129C627B}" srcOrd="0" destOrd="0" presId="urn:microsoft.com/office/officeart/2005/8/layout/vList5"/>
    <dgm:cxn modelId="{CB4A3AD5-C4D8-4707-BFD1-D1924CEFC4F8}" type="presOf" srcId="{4AA6EFB4-11A6-4388-8F49-9DD5B7B3ACCB}" destId="{A2E4C18B-4839-4967-9954-0316F07180CF}" srcOrd="0" destOrd="0" presId="urn:microsoft.com/office/officeart/2005/8/layout/vList5"/>
    <dgm:cxn modelId="{0A5B0C92-B603-47C0-94AA-54F31E73CE58}" type="presOf" srcId="{585F3AE5-8353-4A05-8F79-D6B00FD7BC1C}" destId="{40B9BB2B-E8A7-44B4-B6A3-F762F9F9D84A}" srcOrd="0" destOrd="0" presId="urn:microsoft.com/office/officeart/2005/8/layout/vList5"/>
    <dgm:cxn modelId="{DE6C17A6-CA90-40F9-BC3B-18A619F78646}" type="presOf" srcId="{A6DB118F-81F0-4F3F-84FC-BF972B29EC41}" destId="{2467018A-9B9A-4164-9AD9-524426A3285C}" srcOrd="0" destOrd="0" presId="urn:microsoft.com/office/officeart/2005/8/layout/vList5"/>
    <dgm:cxn modelId="{F419B2D3-62CF-475E-9B31-B25860D6A321}" type="presOf" srcId="{63FC58F7-8213-43E5-B7A6-7DA45CCF16A1}" destId="{2D5EB0C9-2C0F-423F-A146-A5594E7F41BC}" srcOrd="0" destOrd="0" presId="urn:microsoft.com/office/officeart/2005/8/layout/vList5"/>
    <dgm:cxn modelId="{AC74B80F-1FC1-4518-ABD3-932360E7422B}" type="presOf" srcId="{48C85C46-34C8-4D74-9F1C-5ED612173469}" destId="{FC4340DA-2F9E-43EB-AD94-6DC3E079EC21}" srcOrd="0" destOrd="0" presId="urn:microsoft.com/office/officeart/2005/8/layout/vList5"/>
    <dgm:cxn modelId="{2F8CAE40-478A-43A9-8EA7-194E848AF370}" srcId="{1AA3C85D-A4CD-479B-BA68-E85EE574B9E4}" destId="{4AA6EFB4-11A6-4388-8F49-9DD5B7B3ACCB}" srcOrd="1" destOrd="0" parTransId="{C57BC590-3640-4259-BED9-701C800173EC}" sibTransId="{B922D7DB-7C41-49CC-8265-180EAA52F66B}"/>
    <dgm:cxn modelId="{C4A4249D-EA81-4C49-8E9A-11A129D8307D}" type="presOf" srcId="{1AA3C85D-A4CD-479B-BA68-E85EE574B9E4}" destId="{7D35D4E9-513E-4E1A-8F1C-948C62BDB24E}" srcOrd="0" destOrd="0" presId="urn:microsoft.com/office/officeart/2005/8/layout/vList5"/>
    <dgm:cxn modelId="{DC1D2953-629C-4413-86BF-2F68C9361AD5}" srcId="{585F3AE5-8353-4A05-8F79-D6B00FD7BC1C}" destId="{2D0151A4-771E-44F2-A80B-CF8F39875F0B}" srcOrd="0" destOrd="0" parTransId="{757ACDA0-95A9-41A1-9408-0FBA4D356668}" sibTransId="{DD1E991A-4796-479B-AF67-A1AC207A51C0}"/>
    <dgm:cxn modelId="{AF3C725E-7A31-47C3-AE88-680E5CDB07AF}" type="presOf" srcId="{2D0151A4-771E-44F2-A80B-CF8F39875F0B}" destId="{1214AE5E-0D16-4788-BDEC-79963AE506F9}" srcOrd="0" destOrd="0" presId="urn:microsoft.com/office/officeart/2005/8/layout/vList5"/>
    <dgm:cxn modelId="{F83454DC-DE7A-4F94-8002-4447F0D568BC}" srcId="{4AA6EFB4-11A6-4388-8F49-9DD5B7B3ACCB}" destId="{574F4D92-298C-40CF-B7B0-383748A4FEC4}" srcOrd="0" destOrd="0" parTransId="{2C74415F-BCD8-4E68-9AE6-E3A1EE02224B}" sibTransId="{65A34E15-73F1-4703-A310-FA9F46DF09D4}"/>
    <dgm:cxn modelId="{B8DABFF8-F7B1-42B2-A9C2-B4D0DEDD7172}" srcId="{1AA3C85D-A4CD-479B-BA68-E85EE574B9E4}" destId="{A6DB118F-81F0-4F3F-84FC-BF972B29EC41}" srcOrd="3" destOrd="0" parTransId="{1D922E4F-36F6-4916-94CD-C6B3E582F227}" sibTransId="{F88E85BC-0817-4DAF-8922-D9BDD4D00DB7}"/>
    <dgm:cxn modelId="{377C6B9D-7805-43A8-8F81-78F60DB470D5}" type="presOf" srcId="{574F4D92-298C-40CF-B7B0-383748A4FEC4}" destId="{232B99BC-8B40-40A5-8BFA-D9FB1C1742FD}" srcOrd="0" destOrd="0" presId="urn:microsoft.com/office/officeart/2005/8/layout/vList5"/>
    <dgm:cxn modelId="{3A33FBFB-F6D1-4C96-818D-CACDF14B30B7}" type="presParOf" srcId="{7D35D4E9-513E-4E1A-8F1C-948C62BDB24E}" destId="{99072AD2-DAB1-4696-88A9-B8889C530B89}" srcOrd="0" destOrd="0" presId="urn:microsoft.com/office/officeart/2005/8/layout/vList5"/>
    <dgm:cxn modelId="{8996F1F2-B0D0-439E-BA11-45C77FED90B0}" type="presParOf" srcId="{99072AD2-DAB1-4696-88A9-B8889C530B89}" destId="{40B9BB2B-E8A7-44B4-B6A3-F762F9F9D84A}" srcOrd="0" destOrd="0" presId="urn:microsoft.com/office/officeart/2005/8/layout/vList5"/>
    <dgm:cxn modelId="{DA93D8FB-FD9B-4BFF-B855-F8952C4F2E99}" type="presParOf" srcId="{99072AD2-DAB1-4696-88A9-B8889C530B89}" destId="{1214AE5E-0D16-4788-BDEC-79963AE506F9}" srcOrd="1" destOrd="0" presId="urn:microsoft.com/office/officeart/2005/8/layout/vList5"/>
    <dgm:cxn modelId="{E6A87813-F450-4FE5-9045-5F6D468E25AA}" type="presParOf" srcId="{7D35D4E9-513E-4E1A-8F1C-948C62BDB24E}" destId="{DB8BB4DD-83CF-4AA0-97B8-55C8E9ED6FFD}" srcOrd="1" destOrd="0" presId="urn:microsoft.com/office/officeart/2005/8/layout/vList5"/>
    <dgm:cxn modelId="{793D1F9D-D094-4E3A-9B05-518ADBEF153E}" type="presParOf" srcId="{7D35D4E9-513E-4E1A-8F1C-948C62BDB24E}" destId="{4A8E965E-7516-41C1-BD73-E76D65DCAB4D}" srcOrd="2" destOrd="0" presId="urn:microsoft.com/office/officeart/2005/8/layout/vList5"/>
    <dgm:cxn modelId="{AE89FE43-2462-456F-B804-D41AC299FC5B}" type="presParOf" srcId="{4A8E965E-7516-41C1-BD73-E76D65DCAB4D}" destId="{A2E4C18B-4839-4967-9954-0316F07180CF}" srcOrd="0" destOrd="0" presId="urn:microsoft.com/office/officeart/2005/8/layout/vList5"/>
    <dgm:cxn modelId="{7AE90B12-E970-43BF-8344-2D023144081D}" type="presParOf" srcId="{4A8E965E-7516-41C1-BD73-E76D65DCAB4D}" destId="{232B99BC-8B40-40A5-8BFA-D9FB1C1742FD}" srcOrd="1" destOrd="0" presId="urn:microsoft.com/office/officeart/2005/8/layout/vList5"/>
    <dgm:cxn modelId="{E5478885-9A63-4E29-8806-C0FA9881A61D}" type="presParOf" srcId="{7D35D4E9-513E-4E1A-8F1C-948C62BDB24E}" destId="{080CDA88-661D-42E9-97BE-E86CBD7345A6}" srcOrd="3" destOrd="0" presId="urn:microsoft.com/office/officeart/2005/8/layout/vList5"/>
    <dgm:cxn modelId="{243481F7-079F-40D5-85C5-E5C43F23459E}" type="presParOf" srcId="{7D35D4E9-513E-4E1A-8F1C-948C62BDB24E}" destId="{B1800751-0DB6-46F1-B86D-156921BC9BC8}" srcOrd="4" destOrd="0" presId="urn:microsoft.com/office/officeart/2005/8/layout/vList5"/>
    <dgm:cxn modelId="{62B5970A-9A8E-4CD3-9E16-B8DB89E18B19}" type="presParOf" srcId="{B1800751-0DB6-46F1-B86D-156921BC9BC8}" destId="{FC4340DA-2F9E-43EB-AD94-6DC3E079EC21}" srcOrd="0" destOrd="0" presId="urn:microsoft.com/office/officeart/2005/8/layout/vList5"/>
    <dgm:cxn modelId="{0F136499-0F1E-40FE-BDB6-B2B345E0A79F}" type="presParOf" srcId="{B1800751-0DB6-46F1-B86D-156921BC9BC8}" destId="{2D5EB0C9-2C0F-423F-A146-A5594E7F41BC}" srcOrd="1" destOrd="0" presId="urn:microsoft.com/office/officeart/2005/8/layout/vList5"/>
    <dgm:cxn modelId="{F7DCE5C5-A3AE-4AF3-AD1B-347FDBD5617A}" type="presParOf" srcId="{7D35D4E9-513E-4E1A-8F1C-948C62BDB24E}" destId="{9345BAFF-DB5A-41B4-A3EE-F968A538F525}" srcOrd="5" destOrd="0" presId="urn:microsoft.com/office/officeart/2005/8/layout/vList5"/>
    <dgm:cxn modelId="{51D831D0-BF25-4280-B61A-3CFDC6B35FCE}" type="presParOf" srcId="{7D35D4E9-513E-4E1A-8F1C-948C62BDB24E}" destId="{AF436CA8-30C4-45B6-8C20-EDD73C17B646}" srcOrd="6" destOrd="0" presId="urn:microsoft.com/office/officeart/2005/8/layout/vList5"/>
    <dgm:cxn modelId="{7A2D40BA-5A82-4142-8720-30B9FCBFE4BD}" type="presParOf" srcId="{AF436CA8-30C4-45B6-8C20-EDD73C17B646}" destId="{2467018A-9B9A-4164-9AD9-524426A3285C}" srcOrd="0" destOrd="0" presId="urn:microsoft.com/office/officeart/2005/8/layout/vList5"/>
    <dgm:cxn modelId="{7AAE49E9-A9C6-4419-A1B4-5D3EEC8AD670}" type="presParOf" srcId="{AF436CA8-30C4-45B6-8C20-EDD73C17B646}" destId="{F125C72D-FE00-410D-86E4-B2E7129C627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4AE5E-0D16-4788-BDEC-79963AE506F9}">
      <dsp:nvSpPr>
        <dsp:cNvPr id="0" name=""/>
        <dsp:cNvSpPr/>
      </dsp:nvSpPr>
      <dsp:spPr>
        <a:xfrm rot="5400000">
          <a:off x="4001271" y="-1471262"/>
          <a:ext cx="2533702" cy="5590130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>
              <a:solidFill>
                <a:schemeClr val="tx1"/>
              </a:solidFill>
            </a:rPr>
            <a:t>昨今の部品製造の現場では、</a:t>
          </a:r>
          <a:r>
            <a:rPr kumimoji="1" lang="en-US" altLang="en-US" sz="1800" kern="1200" dirty="0" smtClean="0">
              <a:solidFill>
                <a:schemeClr val="tx1"/>
              </a:solidFill>
            </a:rPr>
            <a:t>NC</a:t>
          </a:r>
          <a:r>
            <a:rPr kumimoji="1" lang="ja-JP" altLang="en-US" sz="1800" kern="1200" dirty="0" smtClean="0">
              <a:solidFill>
                <a:schemeClr val="tx1"/>
              </a:solidFill>
            </a:rPr>
            <a:t>工作機械の普及により、加工工程や切削現象への理解が希薄になり、応用力の低下やトラブル対応が難しくなっている。そのため、</a:t>
          </a:r>
          <a:r>
            <a:rPr kumimoji="1" lang="en-US" altLang="en-US" sz="1800" kern="1200" dirty="0" smtClean="0">
              <a:solidFill>
                <a:schemeClr val="tx1"/>
              </a:solidFill>
            </a:rPr>
            <a:t>NC</a:t>
          </a:r>
          <a:r>
            <a:rPr kumimoji="1" lang="ja-JP" altLang="en-US" sz="1800" kern="1200" dirty="0" smtClean="0">
              <a:solidFill>
                <a:schemeClr val="tx1"/>
              </a:solidFill>
            </a:rPr>
            <a:t>加工機と合わせ汎用加工機による加工を通じて、切削の基本を理解し段取りを含めた総合的な技術・技能を習得する必要がある。</a:t>
          </a:r>
          <a:endParaRPr kumimoji="1" lang="ja-JP" altLang="en-US" sz="1800" kern="1200" dirty="0">
            <a:solidFill>
              <a:schemeClr val="tx1"/>
            </a:solidFill>
          </a:endParaRPr>
        </a:p>
      </dsp:txBody>
      <dsp:txXfrm rot="-5400000">
        <a:off x="2473058" y="180636"/>
        <a:ext cx="5466445" cy="2286332"/>
      </dsp:txXfrm>
    </dsp:sp>
    <dsp:sp modelId="{40B9BB2B-E8A7-44B4-B6A3-F762F9F9D84A}">
      <dsp:nvSpPr>
        <dsp:cNvPr id="0" name=""/>
        <dsp:cNvSpPr/>
      </dsp:nvSpPr>
      <dsp:spPr>
        <a:xfrm>
          <a:off x="1708" y="756"/>
          <a:ext cx="2471349" cy="264609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/>
            <a:t>訓練科設定の背景</a:t>
          </a:r>
          <a:r>
            <a:rPr kumimoji="1" lang="en-US" altLang="ja-JP" sz="2000" kern="1200"/>
            <a:t/>
          </a:r>
          <a:br>
            <a:rPr kumimoji="1" lang="en-US" altLang="ja-JP" sz="2000" kern="1200"/>
          </a:br>
          <a:r>
            <a:rPr kumimoji="1" lang="ja-JP" altLang="en-US" sz="1600" kern="1200"/>
            <a:t>（科を取り巻く環境）</a:t>
          </a:r>
        </a:p>
      </dsp:txBody>
      <dsp:txXfrm>
        <a:off x="122349" y="121397"/>
        <a:ext cx="2230067" cy="2404811"/>
      </dsp:txXfrm>
    </dsp:sp>
    <dsp:sp modelId="{232B99BC-8B40-40A5-8BFA-D9FB1C1742FD}">
      <dsp:nvSpPr>
        <dsp:cNvPr id="0" name=""/>
        <dsp:cNvSpPr/>
      </dsp:nvSpPr>
      <dsp:spPr>
        <a:xfrm rot="5400000">
          <a:off x="4858599" y="295503"/>
          <a:ext cx="678435" cy="5590130"/>
        </a:xfrm>
        <a:prstGeom prst="round2SameRect">
          <a:avLst/>
        </a:prstGeom>
        <a:solidFill>
          <a:schemeClr val="accent5">
            <a:tint val="40000"/>
            <a:alpha val="90000"/>
            <a:hueOff val="-3580161"/>
            <a:satOff val="16084"/>
            <a:lumOff val="11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3580161"/>
              <a:satOff val="16084"/>
              <a:lumOff val="110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/>
            <a:t>切削加工に関心があり、機械部品製造業に従事しようとする方</a:t>
          </a:r>
        </a:p>
      </dsp:txBody>
      <dsp:txXfrm rot="-5400000">
        <a:off x="2402752" y="2784468"/>
        <a:ext cx="5557012" cy="612199"/>
      </dsp:txXfrm>
    </dsp:sp>
    <dsp:sp modelId="{A2E4C18B-4839-4967-9954-0316F07180CF}">
      <dsp:nvSpPr>
        <dsp:cNvPr id="0" name=""/>
        <dsp:cNvSpPr/>
      </dsp:nvSpPr>
      <dsp:spPr>
        <a:xfrm>
          <a:off x="19" y="2736309"/>
          <a:ext cx="2471349" cy="708536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/>
            <a:t>対象者</a:t>
          </a:r>
        </a:p>
      </dsp:txBody>
      <dsp:txXfrm>
        <a:off x="34607" y="2770897"/>
        <a:ext cx="2402173" cy="639360"/>
      </dsp:txXfrm>
    </dsp:sp>
    <dsp:sp modelId="{2D5EB0C9-2C0F-423F-A146-A5594E7F41BC}">
      <dsp:nvSpPr>
        <dsp:cNvPr id="0" name=""/>
        <dsp:cNvSpPr/>
      </dsp:nvSpPr>
      <dsp:spPr>
        <a:xfrm rot="5400000">
          <a:off x="4953984" y="1100288"/>
          <a:ext cx="628276" cy="5590130"/>
        </a:xfrm>
        <a:prstGeom prst="round2SameRect">
          <a:avLst/>
        </a:prstGeom>
        <a:solidFill>
          <a:schemeClr val="accent5">
            <a:tint val="40000"/>
            <a:alpha val="90000"/>
            <a:hueOff val="-7160321"/>
            <a:satOff val="32169"/>
            <a:lumOff val="2211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7160321"/>
              <a:satOff val="32169"/>
              <a:lumOff val="221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>
              <a:solidFill>
                <a:schemeClr val="tx1"/>
              </a:solidFill>
              <a:latin typeface="Calibri"/>
            </a:rPr>
            <a:t>機械部品図面に従い、</a:t>
          </a:r>
          <a:r>
            <a:rPr kumimoji="1" lang="ja-JP" altLang="en-US" sz="1800" kern="1200" dirty="0" smtClean="0">
              <a:solidFill>
                <a:schemeClr val="tx1"/>
              </a:solidFill>
            </a:rPr>
            <a:t>汎用加工機</a:t>
          </a:r>
          <a:r>
            <a:rPr kumimoji="1" lang="ja-JP" altLang="en-US" sz="1800" kern="1200" dirty="0">
              <a:solidFill>
                <a:schemeClr val="tx1"/>
              </a:solidFill>
            </a:rPr>
            <a:t>、</a:t>
          </a:r>
          <a:r>
            <a:rPr kumimoji="1" lang="ja-JP" altLang="en-US" sz="1800" kern="1200" dirty="0" smtClean="0">
              <a:solidFill>
                <a:schemeClr val="tx1"/>
              </a:solidFill>
            </a:rPr>
            <a:t>ＮＣ切削加工機に</a:t>
          </a:r>
          <a:r>
            <a:rPr kumimoji="1" lang="ja-JP" altLang="en-US" sz="1800" kern="1200" dirty="0">
              <a:solidFill>
                <a:schemeClr val="tx1"/>
              </a:solidFill>
            </a:rPr>
            <a:t>より機械部品の加工ができる。</a:t>
          </a:r>
        </a:p>
      </dsp:txBody>
      <dsp:txXfrm rot="-5400000">
        <a:off x="2473057" y="3611885"/>
        <a:ext cx="5559460" cy="566936"/>
      </dsp:txXfrm>
    </dsp:sp>
    <dsp:sp modelId="{FC4340DA-2F9E-43EB-AD94-6DC3E079EC21}">
      <dsp:nvSpPr>
        <dsp:cNvPr id="0" name=""/>
        <dsp:cNvSpPr/>
      </dsp:nvSpPr>
      <dsp:spPr>
        <a:xfrm>
          <a:off x="1708" y="3567274"/>
          <a:ext cx="2471349" cy="656157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具体的な</a:t>
          </a:r>
          <a:r>
            <a:rPr kumimoji="1" lang="ja-JP" altLang="en-US" sz="2000" kern="1200" dirty="0" smtClean="0"/>
            <a:t>人材像</a:t>
          </a:r>
          <a:endParaRPr kumimoji="1" lang="ja-JP" altLang="en-US" sz="1600" kern="1200" dirty="0"/>
        </a:p>
      </dsp:txBody>
      <dsp:txXfrm>
        <a:off x="33739" y="3599305"/>
        <a:ext cx="2407287" cy="592095"/>
      </dsp:txXfrm>
    </dsp:sp>
    <dsp:sp modelId="{F125C72D-FE00-410D-86E4-B2E7129C627B}">
      <dsp:nvSpPr>
        <dsp:cNvPr id="0" name=""/>
        <dsp:cNvSpPr/>
      </dsp:nvSpPr>
      <dsp:spPr>
        <a:xfrm rot="5400000">
          <a:off x="4857351" y="1980437"/>
          <a:ext cx="818146" cy="5590130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/>
            <a:t>旋盤工、フライス工、</a:t>
          </a:r>
          <a:r>
            <a:rPr kumimoji="1" lang="en-US" altLang="en-US" sz="1800" kern="1200"/>
            <a:t>NC</a:t>
          </a:r>
          <a:r>
            <a:rPr kumimoji="1" lang="ja-JP" altLang="en-US" sz="1800" kern="1200"/>
            <a:t>オペレータ　等</a:t>
          </a:r>
        </a:p>
      </dsp:txBody>
      <dsp:txXfrm rot="-5400000">
        <a:off x="2471360" y="4406368"/>
        <a:ext cx="5550191" cy="738268"/>
      </dsp:txXfrm>
    </dsp:sp>
    <dsp:sp modelId="{2467018A-9B9A-4164-9AD9-524426A3285C}">
      <dsp:nvSpPr>
        <dsp:cNvPr id="0" name=""/>
        <dsp:cNvSpPr/>
      </dsp:nvSpPr>
      <dsp:spPr>
        <a:xfrm>
          <a:off x="19" y="4330132"/>
          <a:ext cx="2471349" cy="854443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2000" kern="1200" dirty="0"/>
            <a:t>就職できる</a:t>
          </a:r>
          <a:r>
            <a:rPr lang="ja-JP" altLang="en-US" sz="2000" kern="1200" dirty="0" smtClean="0"/>
            <a:t>職種</a:t>
          </a:r>
          <a:endParaRPr kumimoji="1" lang="ja-JP" altLang="en-US" sz="1600" kern="1200" dirty="0"/>
        </a:p>
      </dsp:txBody>
      <dsp:txXfrm>
        <a:off x="41729" y="4371842"/>
        <a:ext cx="2387929" cy="7710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DF94E-E6ED-4755-9335-1683E111CF60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29972-A3C1-40BB-9EC4-18A3297B566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27CEB-AD83-4158-9F7C-26E11F86B05D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2F50F-4495-4377-906F-B60ADD0D89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7670B-D9E7-454D-B442-74537CCA7554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B7D24-AC0A-4FA0-A18E-7513F7252AD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DCFA7-67CC-4B14-ABF0-971665054650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B8AEF-E06B-4E20-B357-581467CE9D2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7197A-1514-4B8D-A11E-EBF62DEF16C7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42CCE-E276-43B2-92F9-800368B77FB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18D49-CE3F-44B8-B912-9F2E5EFE26F1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CAF8E-F42C-48C6-BA5B-7B73AEAE49E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D90F0-CDC1-4C97-95D3-53D64B4B0E91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BCC10-301A-4963-A9BF-55BFC84D67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CBE18-FAA0-4A89-9326-61405E3999FA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627DE-CFE3-4CF2-8529-16B3BAB3AEA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0DA01-0FC7-4143-8662-4A9925366917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97F6B-82D1-49E4-A45E-DC6C28F185A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D1312-3108-4A0A-A2BF-068F922849DB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B10EC-E082-4D44-ABD7-6620EBCFB82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DE6A0-222E-4EB2-96AB-96E27C94E662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D132D-2EC2-41BF-8722-096924178CF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5AE599C-8C00-443D-8FEF-CBEB5CE2967F}" type="datetimeFigureOut">
              <a:rPr lang="ja-JP" altLang="en-US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CE2B99F-EEB8-438D-AF8C-3FC7CDC7020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53">
            <a:extLst>
              <a:ext uri="{FF2B5EF4-FFF2-40B4-BE49-F238E27FC236}">
                <a16:creationId xmlns:a16="http://schemas.microsoft.com/office/drawing/2014/main" id="{33DD7585-54BF-417E-8A16-0FC1E30849A6}"/>
              </a:ext>
            </a:extLst>
          </p:cNvPr>
          <p:cNvSpPr/>
          <p:nvPr/>
        </p:nvSpPr>
        <p:spPr>
          <a:xfrm>
            <a:off x="471865" y="5514913"/>
            <a:ext cx="2448000" cy="180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>
                <a:latin typeface="+mj-ea"/>
                <a:ea typeface="+mj-ea"/>
              </a:rPr>
              <a:t> Msub110</a:t>
            </a:r>
            <a:r>
              <a:rPr lang="ja-JP" altLang="en-US" sz="1000">
                <a:latin typeface="+mj-ea"/>
                <a:ea typeface="+mj-ea"/>
              </a:rPr>
              <a:t>　</a:t>
            </a:r>
            <a:r>
              <a:rPr lang="ja-JP" altLang="en-US" sz="1000">
                <a:latin typeface="+mj-ea"/>
              </a:rPr>
              <a:t>ＮＣ</a:t>
            </a:r>
            <a:r>
              <a:rPr lang="ja-JP" altLang="en-US" sz="1000">
                <a:latin typeface="+mj-ea"/>
                <a:ea typeface="+mj-ea"/>
              </a:rPr>
              <a:t>旋盤加工基本</a:t>
            </a:r>
            <a:r>
              <a:rPr lang="ja-JP" altLang="en-US" sz="1000">
                <a:latin typeface="+mj-ea"/>
              </a:rPr>
              <a:t>サブ</a:t>
            </a:r>
            <a:endParaRPr lang="en-US" altLang="ja-JP" sz="1000">
              <a:latin typeface="+mj-ea"/>
              <a:ea typeface="+mj-ea"/>
            </a:endParaRPr>
          </a:p>
        </p:txBody>
      </p:sp>
      <p:sp>
        <p:nvSpPr>
          <p:cNvPr id="6" name="角丸四角形 83">
            <a:extLst>
              <a:ext uri="{FF2B5EF4-FFF2-40B4-BE49-F238E27FC236}">
                <a16:creationId xmlns:a16="http://schemas.microsoft.com/office/drawing/2014/main" id="{4058D0DC-CB68-495C-9884-D7D82A11298E}"/>
              </a:ext>
            </a:extLst>
          </p:cNvPr>
          <p:cNvSpPr/>
          <p:nvPr/>
        </p:nvSpPr>
        <p:spPr>
          <a:xfrm>
            <a:off x="467603" y="6109101"/>
            <a:ext cx="2448000" cy="180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 dirty="0">
                <a:latin typeface="+mj-ea"/>
                <a:ea typeface="+mj-ea"/>
              </a:rPr>
              <a:t> Msub122</a:t>
            </a:r>
            <a:r>
              <a:rPr lang="ja-JP" altLang="en-US" sz="1000" dirty="0">
                <a:latin typeface="+mj-ea"/>
                <a:ea typeface="+mj-ea"/>
              </a:rPr>
              <a:t>　マシニングセンタ</a:t>
            </a:r>
            <a:r>
              <a:rPr lang="ja-JP" altLang="en-US" sz="1000" spc="-150" dirty="0">
                <a:latin typeface="+mj-ea"/>
                <a:ea typeface="+mj-ea"/>
              </a:rPr>
              <a:t>加工基本</a:t>
            </a:r>
            <a:r>
              <a:rPr lang="ja-JP" altLang="en-US" sz="1000" dirty="0">
                <a:latin typeface="+mj-ea"/>
              </a:rPr>
              <a:t>サブ</a:t>
            </a:r>
            <a:endParaRPr lang="en-US" altLang="ja-JP" sz="1000" spc="-150" dirty="0">
              <a:latin typeface="+mj-ea"/>
              <a:ea typeface="+mj-ea"/>
            </a:endParaRPr>
          </a:p>
        </p:txBody>
      </p:sp>
      <p:sp>
        <p:nvSpPr>
          <p:cNvPr id="7" name="角丸四角形 28">
            <a:extLst>
              <a:ext uri="{FF2B5EF4-FFF2-40B4-BE49-F238E27FC236}">
                <a16:creationId xmlns:a16="http://schemas.microsoft.com/office/drawing/2014/main" id="{7D701B77-897E-4688-A315-D7D292EA825E}"/>
              </a:ext>
            </a:extLst>
          </p:cNvPr>
          <p:cNvSpPr/>
          <p:nvPr/>
        </p:nvSpPr>
        <p:spPr>
          <a:xfrm>
            <a:off x="467602" y="5209428"/>
            <a:ext cx="2448000" cy="180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>
                <a:latin typeface="+mj-ea"/>
                <a:ea typeface="+mj-ea"/>
              </a:rPr>
              <a:t> Msub104</a:t>
            </a:r>
            <a:r>
              <a:rPr lang="ja-JP" altLang="en-US" sz="1000">
                <a:latin typeface="+mj-ea"/>
                <a:ea typeface="+mj-ea"/>
              </a:rPr>
              <a:t>　ＮＣワイヤ放電加工</a:t>
            </a:r>
            <a:r>
              <a:rPr lang="ja-JP" altLang="en-US" sz="1000">
                <a:latin typeface="+mj-ea"/>
              </a:rPr>
              <a:t>サブ</a:t>
            </a:r>
            <a:endParaRPr lang="en-US" altLang="ja-JP" sz="1000">
              <a:latin typeface="+mj-ea"/>
              <a:ea typeface="+mj-ea"/>
            </a:endParaRPr>
          </a:p>
        </p:txBody>
      </p:sp>
      <p:sp>
        <p:nvSpPr>
          <p:cNvPr id="8" name="角丸四角形 30">
            <a:extLst>
              <a:ext uri="{FF2B5EF4-FFF2-40B4-BE49-F238E27FC236}">
                <a16:creationId xmlns:a16="http://schemas.microsoft.com/office/drawing/2014/main" id="{194EDAE3-609C-4913-ADBE-208D2D0C2F41}"/>
              </a:ext>
            </a:extLst>
          </p:cNvPr>
          <p:cNvSpPr/>
          <p:nvPr/>
        </p:nvSpPr>
        <p:spPr>
          <a:xfrm>
            <a:off x="467602" y="5809659"/>
            <a:ext cx="2448000" cy="180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>
                <a:latin typeface="+mj-ea"/>
                <a:ea typeface="+mj-ea"/>
              </a:rPr>
              <a:t> Msub121</a:t>
            </a:r>
            <a:r>
              <a:rPr lang="ja-JP" altLang="en-US" sz="1000">
                <a:latin typeface="+mj-ea"/>
                <a:ea typeface="+mj-ea"/>
              </a:rPr>
              <a:t>　機械製図ＣＡＤ</a:t>
            </a:r>
            <a:r>
              <a:rPr lang="ja-JP" altLang="en-US" sz="1000">
                <a:latin typeface="+mj-ea"/>
              </a:rPr>
              <a:t>サブ</a:t>
            </a:r>
            <a:endParaRPr lang="en-US" altLang="ja-JP" sz="1000">
              <a:latin typeface="+mj-ea"/>
              <a:ea typeface="+mj-ea"/>
            </a:endParaRPr>
          </a:p>
        </p:txBody>
      </p:sp>
      <p:sp>
        <p:nvSpPr>
          <p:cNvPr id="9" name="角丸四角形 35">
            <a:extLst>
              <a:ext uri="{FF2B5EF4-FFF2-40B4-BE49-F238E27FC236}">
                <a16:creationId xmlns:a16="http://schemas.microsoft.com/office/drawing/2014/main" id="{1EBE0A2F-7D04-41C4-A95D-364594581129}"/>
              </a:ext>
            </a:extLst>
          </p:cNvPr>
          <p:cNvSpPr/>
          <p:nvPr/>
        </p:nvSpPr>
        <p:spPr>
          <a:xfrm>
            <a:off x="3113426" y="5815113"/>
            <a:ext cx="2448000" cy="180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1000">
                <a:latin typeface="+mj-ea"/>
                <a:ea typeface="+mj-ea"/>
              </a:rPr>
              <a:t>　　　　　　　機械加工課題１</a:t>
            </a:r>
            <a:endParaRPr lang="en-US" altLang="ja-JP" sz="1000" spc="-150">
              <a:latin typeface="+mj-ea"/>
              <a:ea typeface="+mj-ea"/>
            </a:endParaRPr>
          </a:p>
        </p:txBody>
      </p:sp>
      <p:sp>
        <p:nvSpPr>
          <p:cNvPr id="10" name="角丸四角形 36">
            <a:extLst>
              <a:ext uri="{FF2B5EF4-FFF2-40B4-BE49-F238E27FC236}">
                <a16:creationId xmlns:a16="http://schemas.microsoft.com/office/drawing/2014/main" id="{645180D7-887B-4AEB-8D1B-6ECCA18FBFE6}"/>
              </a:ext>
            </a:extLst>
          </p:cNvPr>
          <p:cNvSpPr/>
          <p:nvPr/>
        </p:nvSpPr>
        <p:spPr>
          <a:xfrm>
            <a:off x="3113426" y="6106395"/>
            <a:ext cx="2448000" cy="180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1000">
                <a:latin typeface="+mj-ea"/>
                <a:ea typeface="+mj-ea"/>
              </a:rPr>
              <a:t>　　　　　　　機械加工課題２</a:t>
            </a:r>
            <a:endParaRPr lang="en-US" altLang="ja-JP" sz="1000" spc="-150">
              <a:latin typeface="+mj-ea"/>
              <a:ea typeface="+mj-ea"/>
            </a:endParaRPr>
          </a:p>
        </p:txBody>
      </p:sp>
      <p:sp>
        <p:nvSpPr>
          <p:cNvPr id="11" name="角丸四角形 46">
            <a:extLst>
              <a:ext uri="{FF2B5EF4-FFF2-40B4-BE49-F238E27FC236}">
                <a16:creationId xmlns:a16="http://schemas.microsoft.com/office/drawing/2014/main" id="{4CA9F6DC-DEE2-4470-B105-EE44BFF07C76}"/>
              </a:ext>
            </a:extLst>
          </p:cNvPr>
          <p:cNvSpPr/>
          <p:nvPr/>
        </p:nvSpPr>
        <p:spPr>
          <a:xfrm>
            <a:off x="4781806" y="1212284"/>
            <a:ext cx="4290788" cy="27431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/>
              <a:t>パターン②</a:t>
            </a:r>
          </a:p>
        </p:txBody>
      </p:sp>
      <p:sp>
        <p:nvSpPr>
          <p:cNvPr id="12" name="角丸四角形 47">
            <a:extLst>
              <a:ext uri="{FF2B5EF4-FFF2-40B4-BE49-F238E27FC236}">
                <a16:creationId xmlns:a16="http://schemas.microsoft.com/office/drawing/2014/main" id="{9A8F10E7-4F9D-4EA9-A4A4-EA3220F9D118}"/>
              </a:ext>
            </a:extLst>
          </p:cNvPr>
          <p:cNvSpPr/>
          <p:nvPr/>
        </p:nvSpPr>
        <p:spPr>
          <a:xfrm>
            <a:off x="3114309" y="5209428"/>
            <a:ext cx="2448000" cy="180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1000">
                <a:latin typeface="+mj-ea"/>
                <a:ea typeface="+mj-ea"/>
              </a:rPr>
              <a:t>Msub123</a:t>
            </a:r>
            <a:r>
              <a:rPr lang="ja-JP" altLang="en-US" sz="1000">
                <a:latin typeface="+mj-ea"/>
                <a:ea typeface="+mj-ea"/>
              </a:rPr>
              <a:t>　難削材の切削加工</a:t>
            </a:r>
          </a:p>
        </p:txBody>
      </p:sp>
      <p:sp>
        <p:nvSpPr>
          <p:cNvPr id="13" name="角丸四角形 49">
            <a:extLst>
              <a:ext uri="{FF2B5EF4-FFF2-40B4-BE49-F238E27FC236}">
                <a16:creationId xmlns:a16="http://schemas.microsoft.com/office/drawing/2014/main" id="{09A6C28C-7E6C-4598-84C8-EB707CA6C7E3}"/>
              </a:ext>
            </a:extLst>
          </p:cNvPr>
          <p:cNvSpPr/>
          <p:nvPr/>
        </p:nvSpPr>
        <p:spPr>
          <a:xfrm>
            <a:off x="3114308" y="5514913"/>
            <a:ext cx="2448000" cy="180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1000">
                <a:latin typeface="+mj-ea"/>
                <a:ea typeface="+mj-ea"/>
              </a:rPr>
              <a:t>Msub408</a:t>
            </a:r>
            <a:r>
              <a:rPr lang="ja-JP" altLang="en-US" sz="1000">
                <a:latin typeface="+mj-ea"/>
                <a:ea typeface="+mj-ea"/>
              </a:rPr>
              <a:t>　ＣＡＭサブ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50EF385-DB6F-4C7E-84F1-5981506EBCED}"/>
              </a:ext>
            </a:extLst>
          </p:cNvPr>
          <p:cNvSpPr txBox="1"/>
          <p:nvPr/>
        </p:nvSpPr>
        <p:spPr>
          <a:xfrm>
            <a:off x="206718" y="624915"/>
            <a:ext cx="87868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/>
              <a:t>● パターン①又はパターン②の</a:t>
            </a:r>
            <a:r>
              <a:rPr lang="ja-JP" altLang="en-US" sz="1400"/>
              <a:t>組合せにより実施する。</a:t>
            </a:r>
            <a:endParaRPr kumimoji="1" lang="ja-JP" altLang="en-US" sz="1400"/>
          </a:p>
        </p:txBody>
      </p:sp>
      <p:sp>
        <p:nvSpPr>
          <p:cNvPr id="15" name="角丸四角形 62">
            <a:extLst>
              <a:ext uri="{FF2B5EF4-FFF2-40B4-BE49-F238E27FC236}">
                <a16:creationId xmlns:a16="http://schemas.microsoft.com/office/drawing/2014/main" id="{F8E98F38-C76A-4AC0-8BF5-61125B024CE4}"/>
              </a:ext>
            </a:extLst>
          </p:cNvPr>
          <p:cNvSpPr/>
          <p:nvPr/>
        </p:nvSpPr>
        <p:spPr>
          <a:xfrm>
            <a:off x="4781806" y="1556792"/>
            <a:ext cx="4285994" cy="2950603"/>
          </a:xfrm>
          <a:prstGeom prst="roundRect">
            <a:avLst>
              <a:gd name="adj" fmla="val 3851"/>
            </a:avLst>
          </a:prstGeom>
          <a:solidFill>
            <a:schemeClr val="accent3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defTabSz="800100"/>
            <a:endParaRPr lang="en-US" altLang="ja-JP" sz="1200" b="1">
              <a:solidFill>
                <a:srgbClr val="000000"/>
              </a:solidFill>
              <a:latin typeface="ＭＳ Ｐゴシック" pitchFamily="50" charset="-128"/>
            </a:endParaRPr>
          </a:p>
        </p:txBody>
      </p:sp>
      <p:sp>
        <p:nvSpPr>
          <p:cNvPr id="16" name="角丸四角形 68">
            <a:extLst>
              <a:ext uri="{FF2B5EF4-FFF2-40B4-BE49-F238E27FC236}">
                <a16:creationId xmlns:a16="http://schemas.microsoft.com/office/drawing/2014/main" id="{722BB9EE-D17D-4FAF-83DC-9FBADBBF9988}"/>
              </a:ext>
            </a:extLst>
          </p:cNvPr>
          <p:cNvSpPr/>
          <p:nvPr/>
        </p:nvSpPr>
        <p:spPr>
          <a:xfrm>
            <a:off x="115887" y="1556792"/>
            <a:ext cx="4360123" cy="2950603"/>
          </a:xfrm>
          <a:prstGeom prst="roundRect">
            <a:avLst>
              <a:gd name="adj" fmla="val 417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defTabSz="800100"/>
            <a:endParaRPr lang="en-US" altLang="ja-JP" sz="1200" b="1">
              <a:solidFill>
                <a:srgbClr val="000000"/>
              </a:solidFill>
              <a:latin typeface="ＭＳ Ｐゴシック" pitchFamily="50" charset="-128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19F0D321-1572-472B-A406-29413EFB4A20}"/>
              </a:ext>
            </a:extLst>
          </p:cNvPr>
          <p:cNvGrpSpPr/>
          <p:nvPr/>
        </p:nvGrpSpPr>
        <p:grpSpPr>
          <a:xfrm>
            <a:off x="202687" y="1752493"/>
            <a:ext cx="2082900" cy="2617718"/>
            <a:chOff x="1315404" y="1149212"/>
            <a:chExt cx="2082900" cy="2617718"/>
          </a:xfrm>
        </p:grpSpPr>
        <p:sp>
          <p:nvSpPr>
            <p:cNvPr id="18" name="角丸四角形 74">
              <a:extLst>
                <a:ext uri="{FF2B5EF4-FFF2-40B4-BE49-F238E27FC236}">
                  <a16:creationId xmlns:a16="http://schemas.microsoft.com/office/drawing/2014/main" id="{2F85A591-B46D-4B72-8B83-4C5B856D070E}"/>
                </a:ext>
              </a:extLst>
            </p:cNvPr>
            <p:cNvSpPr/>
            <p:nvPr/>
          </p:nvSpPr>
          <p:spPr>
            <a:xfrm>
              <a:off x="1328936" y="1160560"/>
              <a:ext cx="2018928" cy="260637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10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D3AC0EBF-4D3A-4DD1-8E93-3B3F0C13A19A}"/>
                </a:ext>
              </a:extLst>
            </p:cNvPr>
            <p:cNvSpPr/>
            <p:nvPr/>
          </p:nvSpPr>
          <p:spPr>
            <a:xfrm>
              <a:off x="1328936" y="1149212"/>
              <a:ext cx="2018928" cy="233545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r>
                <a:rPr lang="ja-JP" altLang="en-US" sz="1050">
                  <a:solidFill>
                    <a:schemeClr val="bg1"/>
                  </a:solidFill>
                  <a:latin typeface="+mn-ea"/>
                </a:rPr>
                <a:t>仕上がり像</a:t>
              </a:r>
              <a:r>
                <a:rPr lang="en-US" altLang="ja-JP" sz="1050">
                  <a:solidFill>
                    <a:schemeClr val="bg1"/>
                  </a:solidFill>
                  <a:latin typeface="+mn-ea"/>
                </a:rPr>
                <a:t>A</a:t>
              </a:r>
              <a:endParaRPr kumimoji="1" lang="ja-JP" altLang="en-US" sz="105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4B4A344B-B006-4E0F-B5CA-CB771E1200B7}"/>
                </a:ext>
              </a:extLst>
            </p:cNvPr>
            <p:cNvSpPr txBox="1"/>
            <p:nvPr/>
          </p:nvSpPr>
          <p:spPr>
            <a:xfrm>
              <a:off x="1315404" y="1371104"/>
              <a:ext cx="2082900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1000">
                  <a:latin typeface="+mn-ea"/>
                </a:rPr>
                <a:t>普通旋盤による機械加工及び機械工作ができる。</a:t>
              </a: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E6C5662A-9687-406D-984E-9AA974DD2CEB}"/>
              </a:ext>
            </a:extLst>
          </p:cNvPr>
          <p:cNvGrpSpPr/>
          <p:nvPr/>
        </p:nvGrpSpPr>
        <p:grpSpPr>
          <a:xfrm>
            <a:off x="2356676" y="1752493"/>
            <a:ext cx="2107468" cy="2617718"/>
            <a:chOff x="1328936" y="1149212"/>
            <a:chExt cx="2107468" cy="2617718"/>
          </a:xfrm>
        </p:grpSpPr>
        <p:sp>
          <p:nvSpPr>
            <p:cNvPr id="22" name="角丸四角形 102">
              <a:extLst>
                <a:ext uri="{FF2B5EF4-FFF2-40B4-BE49-F238E27FC236}">
                  <a16:creationId xmlns:a16="http://schemas.microsoft.com/office/drawing/2014/main" id="{2221D771-5154-46B4-8104-E5624252F398}"/>
                </a:ext>
              </a:extLst>
            </p:cNvPr>
            <p:cNvSpPr/>
            <p:nvPr/>
          </p:nvSpPr>
          <p:spPr>
            <a:xfrm>
              <a:off x="1328936" y="1160560"/>
              <a:ext cx="2018928" cy="260637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10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0E2DD6E9-A9CC-4153-A31D-15E4E688EE68}"/>
                </a:ext>
              </a:extLst>
            </p:cNvPr>
            <p:cNvSpPr/>
            <p:nvPr/>
          </p:nvSpPr>
          <p:spPr>
            <a:xfrm>
              <a:off x="1328936" y="1149212"/>
              <a:ext cx="2018928" cy="233545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r>
                <a:rPr lang="ja-JP" altLang="en-US" sz="1050">
                  <a:solidFill>
                    <a:schemeClr val="bg1"/>
                  </a:solidFill>
                  <a:latin typeface="+mn-ea"/>
                </a:rPr>
                <a:t>仕上がり像</a:t>
              </a:r>
              <a:r>
                <a:rPr lang="en-US" altLang="ja-JP" sz="1050">
                  <a:solidFill>
                    <a:schemeClr val="bg1"/>
                  </a:solidFill>
                  <a:latin typeface="+mn-ea"/>
                </a:rPr>
                <a:t>B</a:t>
              </a:r>
              <a:endParaRPr kumimoji="1" lang="ja-JP" altLang="en-US" sz="105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468CD592-0E15-4057-939F-3DE4C8AAE46E}"/>
                </a:ext>
              </a:extLst>
            </p:cNvPr>
            <p:cNvSpPr txBox="1"/>
            <p:nvPr/>
          </p:nvSpPr>
          <p:spPr>
            <a:xfrm>
              <a:off x="1353504" y="1371104"/>
              <a:ext cx="2082900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1000">
                  <a:latin typeface="+mn-ea"/>
                </a:rPr>
                <a:t>フライス盤及びマシニングセンタによる機械加工ができる。</a:t>
              </a:r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324883EF-4BC4-4786-B950-F9911F849328}"/>
              </a:ext>
            </a:extLst>
          </p:cNvPr>
          <p:cNvGrpSpPr/>
          <p:nvPr/>
        </p:nvGrpSpPr>
        <p:grpSpPr>
          <a:xfrm>
            <a:off x="4826178" y="1752493"/>
            <a:ext cx="2152201" cy="2617718"/>
            <a:chOff x="1298927" y="1149212"/>
            <a:chExt cx="2152201" cy="2617718"/>
          </a:xfrm>
        </p:grpSpPr>
        <p:sp>
          <p:nvSpPr>
            <p:cNvPr id="26" name="角丸四角形 111">
              <a:extLst>
                <a:ext uri="{FF2B5EF4-FFF2-40B4-BE49-F238E27FC236}">
                  <a16:creationId xmlns:a16="http://schemas.microsoft.com/office/drawing/2014/main" id="{DE34EE54-D6A3-4284-A2CF-88A069973F7E}"/>
                </a:ext>
              </a:extLst>
            </p:cNvPr>
            <p:cNvSpPr/>
            <p:nvPr/>
          </p:nvSpPr>
          <p:spPr>
            <a:xfrm>
              <a:off x="1328936" y="1160560"/>
              <a:ext cx="2018928" cy="260637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100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33F7BBE4-567A-464D-9C44-041AE5A2F130}"/>
                </a:ext>
              </a:extLst>
            </p:cNvPr>
            <p:cNvSpPr/>
            <p:nvPr/>
          </p:nvSpPr>
          <p:spPr>
            <a:xfrm>
              <a:off x="1328936" y="1149212"/>
              <a:ext cx="2018928" cy="233545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r>
                <a:rPr lang="ja-JP" altLang="en-US" sz="1050">
                  <a:solidFill>
                    <a:schemeClr val="bg1"/>
                  </a:solidFill>
                  <a:latin typeface="+mn-ea"/>
                </a:rPr>
                <a:t>仕上がり像</a:t>
              </a:r>
              <a:r>
                <a:rPr lang="en-US" altLang="ja-JP" sz="1050">
                  <a:solidFill>
                    <a:schemeClr val="bg1"/>
                  </a:solidFill>
                  <a:latin typeface="+mn-ea"/>
                </a:rPr>
                <a:t>C</a:t>
              </a:r>
              <a:endParaRPr kumimoji="1" lang="ja-JP" altLang="en-US" sz="105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F46BD0CB-17FF-4ED3-9E0C-9411F7D31824}"/>
                </a:ext>
              </a:extLst>
            </p:cNvPr>
            <p:cNvSpPr txBox="1"/>
            <p:nvPr/>
          </p:nvSpPr>
          <p:spPr>
            <a:xfrm>
              <a:off x="1298927" y="1371104"/>
              <a:ext cx="2152201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1000">
                  <a:latin typeface="+mn-ea"/>
                </a:rPr>
                <a:t>フライス盤による機械加工及び機械工作ができる。</a:t>
              </a: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ABD106F1-B1A5-4964-BD8B-E795976950A3}"/>
              </a:ext>
            </a:extLst>
          </p:cNvPr>
          <p:cNvGrpSpPr/>
          <p:nvPr/>
        </p:nvGrpSpPr>
        <p:grpSpPr>
          <a:xfrm>
            <a:off x="6966636" y="1752493"/>
            <a:ext cx="2082900" cy="2617718"/>
            <a:chOff x="1298928" y="1149212"/>
            <a:chExt cx="2082900" cy="2617718"/>
          </a:xfrm>
        </p:grpSpPr>
        <p:sp>
          <p:nvSpPr>
            <p:cNvPr id="30" name="角丸四角形 120">
              <a:extLst>
                <a:ext uri="{FF2B5EF4-FFF2-40B4-BE49-F238E27FC236}">
                  <a16:creationId xmlns:a16="http://schemas.microsoft.com/office/drawing/2014/main" id="{D7E0098F-33A4-4530-A434-B5C3ABAA3AD3}"/>
                </a:ext>
              </a:extLst>
            </p:cNvPr>
            <p:cNvSpPr/>
            <p:nvPr/>
          </p:nvSpPr>
          <p:spPr>
            <a:xfrm>
              <a:off x="1328936" y="1160560"/>
              <a:ext cx="2018928" cy="260637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10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043CAD88-5706-43ED-92BC-B26B7332F569}"/>
                </a:ext>
              </a:extLst>
            </p:cNvPr>
            <p:cNvSpPr/>
            <p:nvPr/>
          </p:nvSpPr>
          <p:spPr>
            <a:xfrm>
              <a:off x="1328936" y="1149212"/>
              <a:ext cx="2018928" cy="233545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r>
                <a:rPr lang="ja-JP" altLang="en-US" sz="1050">
                  <a:solidFill>
                    <a:schemeClr val="bg1"/>
                  </a:solidFill>
                  <a:latin typeface="+mn-ea"/>
                </a:rPr>
                <a:t>仕上がり像</a:t>
              </a:r>
              <a:r>
                <a:rPr lang="en-US" altLang="ja-JP" sz="1050">
                  <a:solidFill>
                    <a:schemeClr val="bg1"/>
                  </a:solidFill>
                  <a:latin typeface="+mn-ea"/>
                </a:rPr>
                <a:t>D</a:t>
              </a:r>
              <a:endParaRPr kumimoji="1" lang="ja-JP" altLang="en-US" sz="105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FC55EA4A-4EE4-469C-8D82-0F15025D9745}"/>
                </a:ext>
              </a:extLst>
            </p:cNvPr>
            <p:cNvSpPr txBox="1"/>
            <p:nvPr/>
          </p:nvSpPr>
          <p:spPr>
            <a:xfrm>
              <a:off x="1298928" y="1371104"/>
              <a:ext cx="2082900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1000">
                  <a:latin typeface="+mn-ea"/>
                </a:rPr>
                <a:t>普通旋盤及び</a:t>
              </a:r>
              <a:r>
                <a:rPr lang="en-US" altLang="ja-JP" sz="1000">
                  <a:latin typeface="+mn-ea"/>
                </a:rPr>
                <a:t>NC</a:t>
              </a:r>
              <a:r>
                <a:rPr lang="ja-JP" altLang="en-US" sz="1000">
                  <a:latin typeface="+mn-ea"/>
                </a:rPr>
                <a:t>旋盤による機械加工ができる。</a:t>
              </a:r>
            </a:p>
          </p:txBody>
        </p:sp>
      </p:grpSp>
      <p:sp>
        <p:nvSpPr>
          <p:cNvPr id="33" name="角丸四角形 130">
            <a:extLst>
              <a:ext uri="{FF2B5EF4-FFF2-40B4-BE49-F238E27FC236}">
                <a16:creationId xmlns:a16="http://schemas.microsoft.com/office/drawing/2014/main" id="{5B12DA3F-0239-46D5-839F-EC071E73315C}"/>
              </a:ext>
            </a:extLst>
          </p:cNvPr>
          <p:cNvSpPr/>
          <p:nvPr/>
        </p:nvSpPr>
        <p:spPr>
          <a:xfrm>
            <a:off x="115887" y="1211039"/>
            <a:ext cx="4360123" cy="2736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solidFill>
                  <a:prstClr val="white"/>
                </a:solidFill>
              </a:rPr>
              <a:t>パターン①</a:t>
            </a:r>
          </a:p>
        </p:txBody>
      </p:sp>
      <p:sp>
        <p:nvSpPr>
          <p:cNvPr id="34" name="角丸四角形 63">
            <a:extLst>
              <a:ext uri="{FF2B5EF4-FFF2-40B4-BE49-F238E27FC236}">
                <a16:creationId xmlns:a16="http://schemas.microsoft.com/office/drawing/2014/main" id="{B214E5CC-1801-4C01-A70D-98648EED5D2C}"/>
              </a:ext>
            </a:extLst>
          </p:cNvPr>
          <p:cNvSpPr/>
          <p:nvPr/>
        </p:nvSpPr>
        <p:spPr>
          <a:xfrm>
            <a:off x="-36512" y="119484"/>
            <a:ext cx="9217024" cy="35718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tx1"/>
                </a:solidFill>
              </a:rPr>
              <a:t>機械加工技術科のカリキュラムモデル</a:t>
            </a:r>
          </a:p>
        </p:txBody>
      </p:sp>
      <p:sp>
        <p:nvSpPr>
          <p:cNvPr id="35" name="角丸四角形 64">
            <a:extLst>
              <a:ext uri="{FF2B5EF4-FFF2-40B4-BE49-F238E27FC236}">
                <a16:creationId xmlns:a16="http://schemas.microsoft.com/office/drawing/2014/main" id="{6ADF9EA0-6799-4C7A-AEE3-34D07E2757B3}"/>
              </a:ext>
            </a:extLst>
          </p:cNvPr>
          <p:cNvSpPr/>
          <p:nvPr/>
        </p:nvSpPr>
        <p:spPr>
          <a:xfrm>
            <a:off x="5732493" y="5209428"/>
            <a:ext cx="3024000" cy="180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1000">
                <a:latin typeface="+mj-ea"/>
              </a:rPr>
              <a:t> </a:t>
            </a:r>
            <a:r>
              <a:rPr lang="en-US" altLang="ja-JP" sz="1000">
                <a:latin typeface="+mj-ea"/>
              </a:rPr>
              <a:t>Msub701</a:t>
            </a:r>
            <a:r>
              <a:rPr lang="ja-JP" altLang="en-US" sz="1000">
                <a:latin typeface="+mj-ea"/>
              </a:rPr>
              <a:t>　構造物運搬サブ１（玉掛け）</a:t>
            </a:r>
            <a:endParaRPr lang="en-US" altLang="ja-JP" sz="1000" spc="-150">
              <a:latin typeface="+mj-ea"/>
              <a:ea typeface="+mj-ea"/>
            </a:endParaRPr>
          </a:p>
        </p:txBody>
      </p:sp>
      <p:sp>
        <p:nvSpPr>
          <p:cNvPr id="36" name="角丸四角形 70">
            <a:extLst>
              <a:ext uri="{FF2B5EF4-FFF2-40B4-BE49-F238E27FC236}">
                <a16:creationId xmlns:a16="http://schemas.microsoft.com/office/drawing/2014/main" id="{C1065C5C-910E-4945-9A5C-AE0479F2CD99}"/>
              </a:ext>
            </a:extLst>
          </p:cNvPr>
          <p:cNvSpPr/>
          <p:nvPr/>
        </p:nvSpPr>
        <p:spPr>
          <a:xfrm>
            <a:off x="5732493" y="5514255"/>
            <a:ext cx="3024000" cy="180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1000">
                <a:latin typeface="+mj-ea"/>
              </a:rPr>
              <a:t> </a:t>
            </a:r>
            <a:r>
              <a:rPr lang="en-US" altLang="ja-JP" sz="1000">
                <a:latin typeface="+mj-ea"/>
              </a:rPr>
              <a:t>Msub702</a:t>
            </a:r>
            <a:r>
              <a:rPr lang="ja-JP" altLang="en-US" sz="1000">
                <a:latin typeface="+mj-ea"/>
              </a:rPr>
              <a:t>　構造物運搬サブ２（小型移動式クレーン）</a:t>
            </a:r>
            <a:endParaRPr lang="en-US" altLang="ja-JP" sz="1000" spc="-150">
              <a:latin typeface="+mj-ea"/>
              <a:ea typeface="+mj-ea"/>
            </a:endParaRPr>
          </a:p>
        </p:txBody>
      </p:sp>
      <p:sp>
        <p:nvSpPr>
          <p:cNvPr id="37" name="角丸四角形 71">
            <a:extLst>
              <a:ext uri="{FF2B5EF4-FFF2-40B4-BE49-F238E27FC236}">
                <a16:creationId xmlns:a16="http://schemas.microsoft.com/office/drawing/2014/main" id="{610B768E-8780-40E6-9E05-2DED40B75CD7}"/>
              </a:ext>
            </a:extLst>
          </p:cNvPr>
          <p:cNvSpPr/>
          <p:nvPr/>
        </p:nvSpPr>
        <p:spPr>
          <a:xfrm>
            <a:off x="5732493" y="5809659"/>
            <a:ext cx="3024000" cy="180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1000">
                <a:latin typeface="+mj-ea"/>
              </a:rPr>
              <a:t> </a:t>
            </a:r>
            <a:r>
              <a:rPr lang="en-US" altLang="ja-JP" sz="1000">
                <a:latin typeface="+mj-ea"/>
              </a:rPr>
              <a:t>Msub703</a:t>
            </a:r>
            <a:r>
              <a:rPr lang="ja-JP" altLang="en-US" sz="1000">
                <a:latin typeface="+mj-ea"/>
              </a:rPr>
              <a:t>　構造物運搬サブ３（フォークリフト）</a:t>
            </a:r>
            <a:endParaRPr lang="en-US" altLang="ja-JP" sz="1000" spc="-150">
              <a:latin typeface="+mj-ea"/>
              <a:ea typeface="+mj-ea"/>
            </a:endParaRPr>
          </a:p>
        </p:txBody>
      </p: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1A6A0DD9-7FD1-412D-A31F-5886EE86A488}"/>
              </a:ext>
            </a:extLst>
          </p:cNvPr>
          <p:cNvGrpSpPr/>
          <p:nvPr/>
        </p:nvGrpSpPr>
        <p:grpSpPr>
          <a:xfrm>
            <a:off x="395536" y="2708920"/>
            <a:ext cx="1636250" cy="1525551"/>
            <a:chOff x="930810" y="2359880"/>
            <a:chExt cx="1636250" cy="1525551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3A102987-D699-4973-8C43-BE10FBA3E53C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46" name="角丸四角形 60">
                <a:extLst>
                  <a:ext uri="{FF2B5EF4-FFF2-40B4-BE49-F238E27FC236}">
                    <a16:creationId xmlns:a16="http://schemas.microsoft.com/office/drawing/2014/main" id="{DE1D2A83-A1F3-4C20-A474-BEFD25D7F44E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>
                    <a:solidFill>
                      <a:prstClr val="black"/>
                    </a:solidFill>
                    <a:latin typeface="ＭＳ Ｐゴシック"/>
                  </a:rPr>
                  <a:t>MS123</a:t>
                </a:r>
                <a:br>
                  <a:rPr lang="en-US" altLang="ja-JP" sz="1100" b="1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>
                    <a:solidFill>
                      <a:prstClr val="black"/>
                    </a:solidFill>
                    <a:latin typeface="ＭＳ Ｐゴシック"/>
                  </a:rPr>
                  <a:t>機械工作基本</a:t>
                </a:r>
                <a:endParaRPr lang="ja-JP" altLang="en-US" sz="1100" b="1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47" name="角丸四角形 65">
                <a:extLst>
                  <a:ext uri="{FF2B5EF4-FFF2-40B4-BE49-F238E27FC236}">
                    <a16:creationId xmlns:a16="http://schemas.microsoft.com/office/drawing/2014/main" id="{0C5C82AC-0313-4408-89AA-C7D2E6B563FF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>
                    <a:latin typeface="+mn-ea"/>
                  </a:rPr>
                  <a:t>MS101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>
                    <a:latin typeface="+mn-ea"/>
                  </a:rPr>
                  <a:t>普通旋盤作業</a:t>
                </a:r>
              </a:p>
            </p:txBody>
          </p:sp>
        </p:grp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D19A00-FAE8-4D9F-A030-47883ECE779D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>
                <a:latin typeface="+mn-ea"/>
              </a:endParaRPr>
            </a:p>
          </p:txBody>
        </p:sp>
        <p:sp>
          <p:nvSpPr>
            <p:cNvPr id="41" name="フローチャート : 端子 184">
              <a:extLst>
                <a:ext uri="{FF2B5EF4-FFF2-40B4-BE49-F238E27FC236}">
                  <a16:creationId xmlns:a16="http://schemas.microsoft.com/office/drawing/2014/main" id="{8766D1E7-F11D-46B8-A18D-217252BB90CE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42" name="角丸四角形 67">
              <a:extLst>
                <a:ext uri="{FF2B5EF4-FFF2-40B4-BE49-F238E27FC236}">
                  <a16:creationId xmlns:a16="http://schemas.microsoft.com/office/drawing/2014/main" id="{5C4A885D-6DB9-4EBA-B17D-BA304E2E324E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>
                  <a:solidFill>
                    <a:prstClr val="white"/>
                  </a:solidFill>
                  <a:latin typeface="ＭＳ Ｐゴシック"/>
                </a:rPr>
                <a:t>第２、５システム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2A92D49-B5B6-4654-B021-A2F77EA310A1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>
                <a:latin typeface="+mn-ea"/>
              </a:endParaRPr>
            </a:p>
          </p:txBody>
        </p:sp>
        <p:sp>
          <p:nvSpPr>
            <p:cNvPr id="44" name="フローチャート : 端子 184">
              <a:extLst>
                <a:ext uri="{FF2B5EF4-FFF2-40B4-BE49-F238E27FC236}">
                  <a16:creationId xmlns:a16="http://schemas.microsoft.com/office/drawing/2014/main" id="{99B36F87-69A9-423B-A953-E23B4BC75D3C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45" name="角丸四角形 67">
              <a:extLst>
                <a:ext uri="{FF2B5EF4-FFF2-40B4-BE49-F238E27FC236}">
                  <a16:creationId xmlns:a16="http://schemas.microsoft.com/office/drawing/2014/main" id="{EA6B734E-4B81-4632-B5C2-E330D269A660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>
                  <a:solidFill>
                    <a:prstClr val="white"/>
                  </a:solidFill>
                  <a:latin typeface="ＭＳ Ｐゴシック"/>
                </a:rPr>
                <a:t>第１、４システム</a:t>
              </a: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5B348D1D-C270-4BFD-9018-2F254579F01B}"/>
              </a:ext>
            </a:extLst>
          </p:cNvPr>
          <p:cNvGrpSpPr/>
          <p:nvPr/>
        </p:nvGrpSpPr>
        <p:grpSpPr>
          <a:xfrm>
            <a:off x="2544888" y="2708920"/>
            <a:ext cx="1636250" cy="1525551"/>
            <a:chOff x="930810" y="2359880"/>
            <a:chExt cx="1636250" cy="1525551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8D03657C-A568-4D79-90FD-2009B332BE1D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56" name="角丸四角形 60">
                <a:extLst>
                  <a:ext uri="{FF2B5EF4-FFF2-40B4-BE49-F238E27FC236}">
                    <a16:creationId xmlns:a16="http://schemas.microsoft.com/office/drawing/2014/main" id="{B3B96032-A95D-4E31-9150-4A11E1322090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>
                    <a:solidFill>
                      <a:prstClr val="black"/>
                    </a:solidFill>
                    <a:latin typeface="ＭＳ Ｐゴシック"/>
                  </a:rPr>
                  <a:t>MS124</a:t>
                </a:r>
                <a:br>
                  <a:rPr lang="en-US" altLang="ja-JP" sz="1100" b="1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>
                    <a:solidFill>
                      <a:prstClr val="black"/>
                    </a:solidFill>
                    <a:latin typeface="ＭＳ Ｐゴシック"/>
                  </a:rPr>
                  <a:t>フライス盤作業</a:t>
                </a:r>
                <a:endParaRPr lang="ja-JP" altLang="en-US" sz="1100" b="1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57" name="角丸四角形 65">
                <a:extLst>
                  <a:ext uri="{FF2B5EF4-FFF2-40B4-BE49-F238E27FC236}">
                    <a16:creationId xmlns:a16="http://schemas.microsoft.com/office/drawing/2014/main" id="{C226E515-6349-48B9-95DD-372529BF4C7F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>
                    <a:latin typeface="+mn-ea"/>
                  </a:rPr>
                  <a:t>MS125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>
                    <a:latin typeface="+mn-ea"/>
                  </a:rPr>
                  <a:t>マシニングセンタ工作作業</a:t>
                </a:r>
              </a:p>
            </p:txBody>
          </p:sp>
        </p:grp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537FC616-D360-4554-B9AD-D351C3EA0352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>
                <a:latin typeface="+mn-ea"/>
              </a:endParaRPr>
            </a:p>
          </p:txBody>
        </p:sp>
        <p:sp>
          <p:nvSpPr>
            <p:cNvPr id="51" name="フローチャート : 端子 184">
              <a:extLst>
                <a:ext uri="{FF2B5EF4-FFF2-40B4-BE49-F238E27FC236}">
                  <a16:creationId xmlns:a16="http://schemas.microsoft.com/office/drawing/2014/main" id="{AF2D3FF3-A2F4-468F-ACD6-4DD314C428ED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52" name="角丸四角形 67">
              <a:extLst>
                <a:ext uri="{FF2B5EF4-FFF2-40B4-BE49-F238E27FC236}">
                  <a16:creationId xmlns:a16="http://schemas.microsoft.com/office/drawing/2014/main" id="{09CCCBF4-98C7-462D-A1CC-66280BFB8FA1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>
                  <a:solidFill>
                    <a:prstClr val="white"/>
                  </a:solidFill>
                  <a:latin typeface="ＭＳ Ｐゴシック"/>
                </a:rPr>
                <a:t>第２、５システム</a:t>
              </a: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0ACA2174-F853-4181-B8D7-B9729A3E0E6F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>
                <a:latin typeface="+mn-ea"/>
              </a:endParaRPr>
            </a:p>
          </p:txBody>
        </p:sp>
        <p:sp>
          <p:nvSpPr>
            <p:cNvPr id="54" name="フローチャート : 端子 184">
              <a:extLst>
                <a:ext uri="{FF2B5EF4-FFF2-40B4-BE49-F238E27FC236}">
                  <a16:creationId xmlns:a16="http://schemas.microsoft.com/office/drawing/2014/main" id="{884AE931-6749-496D-9B6F-78191AF0ACDF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55" name="角丸四角形 67">
              <a:extLst>
                <a:ext uri="{FF2B5EF4-FFF2-40B4-BE49-F238E27FC236}">
                  <a16:creationId xmlns:a16="http://schemas.microsoft.com/office/drawing/2014/main" id="{2A677AAC-7AEF-44D0-B644-41D8605E6F8D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>
                  <a:solidFill>
                    <a:prstClr val="white"/>
                  </a:solidFill>
                  <a:latin typeface="ＭＳ Ｐゴシック"/>
                </a:rPr>
                <a:t>第１、４システム</a:t>
              </a: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5835778E-E16A-4B33-9C96-FC280907A50D}"/>
              </a:ext>
            </a:extLst>
          </p:cNvPr>
          <p:cNvGrpSpPr/>
          <p:nvPr/>
        </p:nvGrpSpPr>
        <p:grpSpPr>
          <a:xfrm>
            <a:off x="5042148" y="2708920"/>
            <a:ext cx="1636250" cy="1525551"/>
            <a:chOff x="930810" y="2359880"/>
            <a:chExt cx="1636250" cy="1525551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F25ED49A-4DED-4EF7-A78A-DDF7B9BDFAB1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66" name="角丸四角形 60">
                <a:extLst>
                  <a:ext uri="{FF2B5EF4-FFF2-40B4-BE49-F238E27FC236}">
                    <a16:creationId xmlns:a16="http://schemas.microsoft.com/office/drawing/2014/main" id="{399A7701-B0F9-4A24-BA3A-995F72E63789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>
                    <a:solidFill>
                      <a:prstClr val="black"/>
                    </a:solidFill>
                    <a:latin typeface="ＭＳ Ｐゴシック"/>
                  </a:rPr>
                  <a:t>MS123</a:t>
                </a:r>
                <a:br>
                  <a:rPr lang="en-US" altLang="ja-JP" sz="1100" b="1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>
                    <a:solidFill>
                      <a:prstClr val="black"/>
                    </a:solidFill>
                    <a:latin typeface="ＭＳ Ｐゴシック"/>
                  </a:rPr>
                  <a:t>機械工作基本</a:t>
                </a:r>
                <a:endParaRPr lang="ja-JP" altLang="en-US" sz="1100" b="1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67" name="角丸四角形 65">
                <a:extLst>
                  <a:ext uri="{FF2B5EF4-FFF2-40B4-BE49-F238E27FC236}">
                    <a16:creationId xmlns:a16="http://schemas.microsoft.com/office/drawing/2014/main" id="{5AF3AF40-5A01-470A-B70B-9858E26C9DE0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>
                    <a:latin typeface="+mn-ea"/>
                  </a:rPr>
                  <a:t>MS124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>
                    <a:latin typeface="+mn-ea"/>
                  </a:rPr>
                  <a:t>フライス盤作業</a:t>
                </a:r>
              </a:p>
            </p:txBody>
          </p:sp>
        </p:grp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95BA1FB5-3E02-4D3C-8578-A65CB3301E62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>
                <a:latin typeface="+mn-ea"/>
              </a:endParaRPr>
            </a:p>
          </p:txBody>
        </p:sp>
        <p:sp>
          <p:nvSpPr>
            <p:cNvPr id="61" name="フローチャート : 端子 184">
              <a:extLst>
                <a:ext uri="{FF2B5EF4-FFF2-40B4-BE49-F238E27FC236}">
                  <a16:creationId xmlns:a16="http://schemas.microsoft.com/office/drawing/2014/main" id="{99A98DA8-35FB-4B52-B53C-EF038A4CA130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62" name="角丸四角形 67">
              <a:extLst>
                <a:ext uri="{FF2B5EF4-FFF2-40B4-BE49-F238E27FC236}">
                  <a16:creationId xmlns:a16="http://schemas.microsoft.com/office/drawing/2014/main" id="{B6883AA8-F838-4423-8282-0A94221C35F1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>
                  <a:solidFill>
                    <a:prstClr val="white"/>
                  </a:solidFill>
                  <a:latin typeface="ＭＳ Ｐゴシック"/>
                </a:rPr>
                <a:t>第２、５システム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77E21A49-3C09-407B-9867-80B07F12B042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>
                <a:latin typeface="+mn-ea"/>
              </a:endParaRPr>
            </a:p>
          </p:txBody>
        </p:sp>
        <p:sp>
          <p:nvSpPr>
            <p:cNvPr id="64" name="フローチャート : 端子 184">
              <a:extLst>
                <a:ext uri="{FF2B5EF4-FFF2-40B4-BE49-F238E27FC236}">
                  <a16:creationId xmlns:a16="http://schemas.microsoft.com/office/drawing/2014/main" id="{3A19F121-F76E-4923-8BD3-B0ADE5EA2091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65" name="角丸四角形 67">
              <a:extLst>
                <a:ext uri="{FF2B5EF4-FFF2-40B4-BE49-F238E27FC236}">
                  <a16:creationId xmlns:a16="http://schemas.microsoft.com/office/drawing/2014/main" id="{6E2C768E-9CC6-452D-A254-20FB9C446444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>
                  <a:solidFill>
                    <a:prstClr val="white"/>
                  </a:solidFill>
                  <a:latin typeface="ＭＳ Ｐゴシック"/>
                </a:rPr>
                <a:t>第１、４システム</a:t>
              </a: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82007037-7020-452B-9F2E-B57C442DEEBF}"/>
              </a:ext>
            </a:extLst>
          </p:cNvPr>
          <p:cNvGrpSpPr/>
          <p:nvPr/>
        </p:nvGrpSpPr>
        <p:grpSpPr>
          <a:xfrm>
            <a:off x="7196766" y="2708920"/>
            <a:ext cx="1636250" cy="1525551"/>
            <a:chOff x="930810" y="2359880"/>
            <a:chExt cx="1636250" cy="1525551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1C3E6EEA-A051-4871-9465-E0EABF97B50A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76" name="角丸四角形 60">
                <a:extLst>
                  <a:ext uri="{FF2B5EF4-FFF2-40B4-BE49-F238E27FC236}">
                    <a16:creationId xmlns:a16="http://schemas.microsoft.com/office/drawing/2014/main" id="{E38F86BB-C6F4-46F8-901E-3AB990BE9660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>
                    <a:solidFill>
                      <a:prstClr val="black"/>
                    </a:solidFill>
                    <a:latin typeface="ＭＳ Ｐゴシック"/>
                  </a:rPr>
                  <a:t>MS101</a:t>
                </a:r>
                <a:br>
                  <a:rPr lang="en-US" altLang="ja-JP" sz="1100" b="1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>
                    <a:solidFill>
                      <a:prstClr val="black"/>
                    </a:solidFill>
                    <a:latin typeface="ＭＳ Ｐゴシック"/>
                  </a:rPr>
                  <a:t>普通旋盤作業</a:t>
                </a:r>
                <a:endParaRPr lang="ja-JP" altLang="en-US" sz="1100" b="1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77" name="角丸四角形 65">
                <a:extLst>
                  <a:ext uri="{FF2B5EF4-FFF2-40B4-BE49-F238E27FC236}">
                    <a16:creationId xmlns:a16="http://schemas.microsoft.com/office/drawing/2014/main" id="{082B7BC8-94E4-476F-BCB6-9EE51ED5E9D1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>
                    <a:latin typeface="+mn-ea"/>
                  </a:rPr>
                  <a:t>MS126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>
                    <a:latin typeface="+mn-ea"/>
                  </a:rPr>
                  <a:t>ＮＣ旋盤工作作業</a:t>
                </a:r>
              </a:p>
            </p:txBody>
          </p:sp>
        </p:grp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E8E7E578-3A69-44FC-B810-08BACD57FD1B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>
                <a:latin typeface="+mn-ea"/>
              </a:endParaRPr>
            </a:p>
          </p:txBody>
        </p:sp>
        <p:sp>
          <p:nvSpPr>
            <p:cNvPr id="71" name="フローチャート : 端子 184">
              <a:extLst>
                <a:ext uri="{FF2B5EF4-FFF2-40B4-BE49-F238E27FC236}">
                  <a16:creationId xmlns:a16="http://schemas.microsoft.com/office/drawing/2014/main" id="{3892D243-A144-4C24-9A61-B8BBC9C05385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72" name="角丸四角形 67">
              <a:extLst>
                <a:ext uri="{FF2B5EF4-FFF2-40B4-BE49-F238E27FC236}">
                  <a16:creationId xmlns:a16="http://schemas.microsoft.com/office/drawing/2014/main" id="{540F8983-45A7-466F-AB75-2A072DAB399B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>
                  <a:solidFill>
                    <a:prstClr val="white"/>
                  </a:solidFill>
                  <a:latin typeface="ＭＳ Ｐゴシック"/>
                </a:rPr>
                <a:t>第２、５システム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554CB268-079A-4DA0-9E17-4C8237E7239A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>
                <a:latin typeface="+mn-ea"/>
              </a:endParaRPr>
            </a:p>
          </p:txBody>
        </p:sp>
        <p:sp>
          <p:nvSpPr>
            <p:cNvPr id="74" name="フローチャート : 端子 184">
              <a:extLst>
                <a:ext uri="{FF2B5EF4-FFF2-40B4-BE49-F238E27FC236}">
                  <a16:creationId xmlns:a16="http://schemas.microsoft.com/office/drawing/2014/main" id="{32B510DD-FD90-464C-9671-5106F49739F0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75" name="角丸四角形 67">
              <a:extLst>
                <a:ext uri="{FF2B5EF4-FFF2-40B4-BE49-F238E27FC236}">
                  <a16:creationId xmlns:a16="http://schemas.microsoft.com/office/drawing/2014/main" id="{F291918B-E1FD-48E6-90D7-A178D421DF4F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>
                  <a:solidFill>
                    <a:prstClr val="white"/>
                  </a:solidFill>
                  <a:latin typeface="ＭＳ Ｐゴシック"/>
                </a:rPr>
                <a:t>第１、４システム</a:t>
              </a:r>
            </a:p>
          </p:txBody>
        </p:sp>
      </p:grpSp>
      <p:sp>
        <p:nvSpPr>
          <p:cNvPr id="78" name="右矢印 131">
            <a:extLst>
              <a:ext uri="{FF2B5EF4-FFF2-40B4-BE49-F238E27FC236}">
                <a16:creationId xmlns:a16="http://schemas.microsoft.com/office/drawing/2014/main" id="{0362BD80-0A51-4035-9903-270A0434F531}"/>
              </a:ext>
            </a:extLst>
          </p:cNvPr>
          <p:cNvSpPr>
            <a:spLocks noChangeAspect="1"/>
          </p:cNvSpPr>
          <p:nvPr/>
        </p:nvSpPr>
        <p:spPr>
          <a:xfrm>
            <a:off x="1962045" y="3284984"/>
            <a:ext cx="665739" cy="214529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600">
                <a:solidFill>
                  <a:prstClr val="white"/>
                </a:solidFill>
              </a:rPr>
              <a:t>訓練パターン</a:t>
            </a:r>
          </a:p>
        </p:txBody>
      </p:sp>
      <p:sp>
        <p:nvSpPr>
          <p:cNvPr id="79" name="右矢印 132">
            <a:extLst>
              <a:ext uri="{FF2B5EF4-FFF2-40B4-BE49-F238E27FC236}">
                <a16:creationId xmlns:a16="http://schemas.microsoft.com/office/drawing/2014/main" id="{87DD1434-7D62-4E85-B302-119540CBEFA7}"/>
              </a:ext>
            </a:extLst>
          </p:cNvPr>
          <p:cNvSpPr>
            <a:spLocks noChangeAspect="1"/>
          </p:cNvSpPr>
          <p:nvPr/>
        </p:nvSpPr>
        <p:spPr>
          <a:xfrm flipH="1">
            <a:off x="1945804" y="3545288"/>
            <a:ext cx="665739" cy="214529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600">
                <a:solidFill>
                  <a:prstClr val="white"/>
                </a:solidFill>
              </a:rPr>
              <a:t>訓練パターン</a:t>
            </a:r>
          </a:p>
        </p:txBody>
      </p:sp>
      <p:sp>
        <p:nvSpPr>
          <p:cNvPr id="80" name="右矢印 131">
            <a:extLst>
              <a:ext uri="{FF2B5EF4-FFF2-40B4-BE49-F238E27FC236}">
                <a16:creationId xmlns:a16="http://schemas.microsoft.com/office/drawing/2014/main" id="{973D0601-9751-4E76-A545-80CEE5E0411E}"/>
              </a:ext>
            </a:extLst>
          </p:cNvPr>
          <p:cNvSpPr>
            <a:spLocks noChangeAspect="1"/>
          </p:cNvSpPr>
          <p:nvPr/>
        </p:nvSpPr>
        <p:spPr>
          <a:xfrm>
            <a:off x="6610200" y="3284984"/>
            <a:ext cx="665739" cy="214529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600">
                <a:solidFill>
                  <a:prstClr val="white"/>
                </a:solidFill>
              </a:rPr>
              <a:t>訓練パターン</a:t>
            </a:r>
          </a:p>
        </p:txBody>
      </p:sp>
      <p:sp>
        <p:nvSpPr>
          <p:cNvPr id="81" name="右矢印 132">
            <a:extLst>
              <a:ext uri="{FF2B5EF4-FFF2-40B4-BE49-F238E27FC236}">
                <a16:creationId xmlns:a16="http://schemas.microsoft.com/office/drawing/2014/main" id="{3D99B705-9334-407A-800A-D4A8BA13A427}"/>
              </a:ext>
            </a:extLst>
          </p:cNvPr>
          <p:cNvSpPr>
            <a:spLocks noChangeAspect="1"/>
          </p:cNvSpPr>
          <p:nvPr/>
        </p:nvSpPr>
        <p:spPr>
          <a:xfrm flipH="1">
            <a:off x="6593959" y="3545288"/>
            <a:ext cx="665739" cy="214529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600">
                <a:solidFill>
                  <a:prstClr val="white"/>
                </a:solidFill>
              </a:rPr>
              <a:t>訓練パターン</a:t>
            </a:r>
          </a:p>
        </p:txBody>
      </p:sp>
      <p:sp>
        <p:nvSpPr>
          <p:cNvPr id="86" name="角丸四角形 74">
            <a:extLst>
              <a:ext uri="{FF2B5EF4-FFF2-40B4-BE49-F238E27FC236}">
                <a16:creationId xmlns:a16="http://schemas.microsoft.com/office/drawing/2014/main" id="{78985D32-3ABA-48CD-9A66-B20D6EFBCC91}"/>
              </a:ext>
            </a:extLst>
          </p:cNvPr>
          <p:cNvSpPr/>
          <p:nvPr/>
        </p:nvSpPr>
        <p:spPr>
          <a:xfrm>
            <a:off x="5736828" y="6092044"/>
            <a:ext cx="3024000" cy="180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>
                <a:latin typeface="+mn-ea"/>
              </a:rPr>
              <a:t> Msub137</a:t>
            </a:r>
            <a:r>
              <a:rPr lang="ja-JP" altLang="en-US" sz="1000">
                <a:latin typeface="+mn-ea"/>
              </a:rPr>
              <a:t>　リバースエンジニアリングサブ（切削）</a:t>
            </a:r>
            <a:endParaRPr lang="en-US" altLang="ja-JP" sz="1000" spc="-150">
              <a:latin typeface="+mn-ea"/>
            </a:endParaRPr>
          </a:p>
        </p:txBody>
      </p:sp>
      <p:sp>
        <p:nvSpPr>
          <p:cNvPr id="90" name="角丸四角形 74">
            <a:extLst>
              <a:ext uri="{FF2B5EF4-FFF2-40B4-BE49-F238E27FC236}">
                <a16:creationId xmlns:a16="http://schemas.microsoft.com/office/drawing/2014/main" id="{12077827-7920-461C-8E9D-B1F000B6CC3F}"/>
              </a:ext>
            </a:extLst>
          </p:cNvPr>
          <p:cNvSpPr/>
          <p:nvPr/>
        </p:nvSpPr>
        <p:spPr>
          <a:xfrm>
            <a:off x="468525" y="6403847"/>
            <a:ext cx="2448000" cy="180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en-US" altLang="ja-JP" sz="1000">
                <a:latin typeface="+mj-ea"/>
                <a:ea typeface="+mj-ea"/>
              </a:rPr>
              <a:t> Msub140</a:t>
            </a:r>
            <a:r>
              <a:rPr lang="ja-JP" altLang="en-US" sz="1000">
                <a:latin typeface="+mj-ea"/>
                <a:ea typeface="+mj-ea"/>
              </a:rPr>
              <a:t>　切削条件最適化</a:t>
            </a:r>
            <a:endParaRPr lang="en-US" altLang="ja-JP" sz="1000">
              <a:latin typeface="+mj-ea"/>
              <a:ea typeface="+mj-ea"/>
            </a:endParaRPr>
          </a:p>
        </p:txBody>
      </p:sp>
      <p:grpSp>
        <p:nvGrpSpPr>
          <p:cNvPr id="94" name="グループ化 93"/>
          <p:cNvGrpSpPr/>
          <p:nvPr/>
        </p:nvGrpSpPr>
        <p:grpSpPr>
          <a:xfrm>
            <a:off x="243207" y="4833176"/>
            <a:ext cx="8577578" cy="180000"/>
            <a:chOff x="243207" y="4507904"/>
            <a:chExt cx="8577578" cy="180000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D1CD0542-B741-4161-9A93-AC20F560B4AD}"/>
                </a:ext>
              </a:extLst>
            </p:cNvPr>
            <p:cNvGrpSpPr/>
            <p:nvPr/>
          </p:nvGrpSpPr>
          <p:grpSpPr>
            <a:xfrm>
              <a:off x="243207" y="4507904"/>
              <a:ext cx="2088009" cy="180000"/>
              <a:chOff x="622843" y="4633551"/>
              <a:chExt cx="2088009" cy="180000"/>
            </a:xfrm>
          </p:grpSpPr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AC8A2260-A34E-42FF-92EA-029192B547E3}"/>
                  </a:ext>
                </a:extLst>
              </p:cNvPr>
              <p:cNvSpPr/>
              <p:nvPr/>
            </p:nvSpPr>
            <p:spPr>
              <a:xfrm>
                <a:off x="694852" y="4633551"/>
                <a:ext cx="2016000" cy="180000"/>
              </a:xfrm>
              <a:prstGeom prst="rect">
                <a:avLst/>
              </a:prstGeom>
              <a:solidFill>
                <a:srgbClr val="0070C0"/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lIns="36000" rIns="0" rtlCol="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</a:pPr>
                <a:endParaRPr kumimoji="1" lang="ja-JP" altLang="en-US" sz="800">
                  <a:latin typeface="+mn-ea"/>
                </a:endParaRPr>
              </a:p>
            </p:txBody>
          </p:sp>
          <p:sp>
            <p:nvSpPr>
              <p:cNvPr id="98" name="フローチャート : 端子 184">
                <a:extLst>
                  <a:ext uri="{FF2B5EF4-FFF2-40B4-BE49-F238E27FC236}">
                    <a16:creationId xmlns:a16="http://schemas.microsoft.com/office/drawing/2014/main" id="{A51CC5DC-67A7-4E06-95D6-387D8A4324A8}"/>
                  </a:ext>
                </a:extLst>
              </p:cNvPr>
              <p:cNvSpPr/>
              <p:nvPr/>
            </p:nvSpPr>
            <p:spPr>
              <a:xfrm>
                <a:off x="622843" y="4672202"/>
                <a:ext cx="1296000" cy="112483"/>
              </a:xfrm>
              <a:prstGeom prst="flowChartTerminator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800" spc="-100">
                    <a:solidFill>
                      <a:prstClr val="white"/>
                    </a:solidFill>
                  </a:rPr>
                  <a:t>推奨サブシステム一覧</a:t>
                </a:r>
              </a:p>
            </p:txBody>
          </p:sp>
          <p:sp>
            <p:nvSpPr>
              <p:cNvPr id="99" name="角丸四角形 67">
                <a:extLst>
                  <a:ext uri="{FF2B5EF4-FFF2-40B4-BE49-F238E27FC236}">
                    <a16:creationId xmlns:a16="http://schemas.microsoft.com/office/drawing/2014/main" id="{2A421EF3-A5B7-4493-932E-48E9E9A29766}"/>
                  </a:ext>
                </a:extLst>
              </p:cNvPr>
              <p:cNvSpPr/>
              <p:nvPr/>
            </p:nvSpPr>
            <p:spPr>
              <a:xfrm>
                <a:off x="1846981" y="4683956"/>
                <a:ext cx="720079" cy="8167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ja-JP" altLang="en-US" sz="700" spc="-100">
                    <a:solidFill>
                      <a:prstClr val="white"/>
                    </a:solidFill>
                    <a:latin typeface="ＭＳ Ｐゴシック"/>
                  </a:rPr>
                  <a:t>第３、６システム</a:t>
                </a:r>
              </a:p>
            </p:txBody>
          </p:sp>
        </p:grpSp>
        <p:cxnSp>
          <p:nvCxnSpPr>
            <p:cNvPr id="96" name="直線コネクタ 95"/>
            <p:cNvCxnSpPr/>
            <p:nvPr/>
          </p:nvCxnSpPr>
          <p:spPr>
            <a:xfrm>
              <a:off x="323841" y="4507904"/>
              <a:ext cx="8496944" cy="0"/>
            </a:xfrm>
            <a:prstGeom prst="line">
              <a:avLst/>
            </a:prstGeom>
            <a:ln w="539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61801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1670856203"/>
              </p:ext>
            </p:extLst>
          </p:nvPr>
        </p:nvGraphicFramePr>
        <p:xfrm>
          <a:off x="611560" y="836712"/>
          <a:ext cx="806489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横巻き 7"/>
          <p:cNvSpPr/>
          <p:nvPr/>
        </p:nvSpPr>
        <p:spPr>
          <a:xfrm>
            <a:off x="539552" y="188640"/>
            <a:ext cx="8136904" cy="576064"/>
          </a:xfrm>
          <a:prstGeom prst="horizontalScroll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>
                <a:solidFill>
                  <a:schemeClr val="bg1"/>
                </a:solidFill>
              </a:rPr>
              <a:t>機械加工技術科　訓練概要等</a:t>
            </a:r>
            <a:endParaRPr kumimoji="1" lang="ja-JP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264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5202FD90907447468BBD0EB34C0615B4" ma:contentTypeVersion="6" ma:contentTypeDescription="新しいドキュメントを作成します。" ma:contentTypeScope="" ma:versionID="3ac13ae7fe2398443f89b5937a520e29">
  <xsd:schema xmlns:xsd="http://www.w3.org/2001/XMLSchema" xmlns:xs="http://www.w3.org/2001/XMLSchema" xmlns:p="http://schemas.microsoft.com/office/2006/metadata/properties" xmlns:ns2="afd85957-671d-496d-addb-3b1046241d1d" xmlns:ns3="1856aa11-5922-404e-864a-3b0b9b485918" targetNamespace="http://schemas.microsoft.com/office/2006/metadata/properties" ma:root="true" ma:fieldsID="018d1068ecffd757d77e8eda5e24a69a" ns2:_="" ns3:_="">
    <xsd:import namespace="afd85957-671d-496d-addb-3b1046241d1d"/>
    <xsd:import namespace="1856aa11-5922-404e-864a-3b0b9b48591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d85957-671d-496d-addb-3b1046241d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56aa11-5922-404e-864a-3b0b9b48591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74EDC72-3B86-492C-BE43-D513C7BB3CCB}">
  <ds:schemaRefs>
    <ds:schemaRef ds:uri="1856aa11-5922-404e-864a-3b0b9b485918"/>
    <ds:schemaRef ds:uri="afd85957-671d-496d-addb-3b1046241d1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C681EF33-B82A-47BA-9133-8096D25CDB6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FF87F17-E031-40BC-B1EA-8A64186AAFBF}">
  <ds:schemaRefs>
    <ds:schemaRef ds:uri="http://purl.org/dc/elements/1.1/"/>
    <ds:schemaRef ds:uri="1856aa11-5922-404e-864a-3b0b9b485918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www.w3.org/XML/1998/namespace"/>
    <ds:schemaRef ds:uri="afd85957-671d-496d-addb-3b1046241d1d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414</Words>
  <Application>Microsoft Office PowerPoint</Application>
  <PresentationFormat>画面に合わせる (4:3)</PresentationFormat>
  <Paragraphs>76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Printed>2022-08-30T06:33:49Z</cp:lastPrinted>
  <dcterms:created xsi:type="dcterms:W3CDTF">2009-10-08T00:03:52Z</dcterms:created>
  <dcterms:modified xsi:type="dcterms:W3CDTF">2024-08-28T02:56:15Z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0x0101005202FD90907447468BBD0EB34C0615B4</vt:lpwstr>
  </property>
</Properties>
</file>