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4"/>
  </p:sldMasterIdLst>
  <p:notesMasterIdLst>
    <p:notesMasterId r:id="rId6"/>
  </p:notesMasterIdLst>
  <p:handoutMasterIdLst>
    <p:handoutMasterId r:id="rId7"/>
  </p:handoutMasterIdLst>
  <p:sldIdLst>
    <p:sldId id="302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156E493-E64A-4058-A6F5-6FDE6F05DEDE}">
          <p14:sldIdLst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FF00FF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8DF0FD-D6E5-3EBD-A0CA-4AD54AC2FD8D}" v="525" dt="2022-08-04T07:29:29.663"/>
    <p1510:client id="{BD92BA91-EB3A-7809-6241-44CB28BE7010}" v="14" dt="2022-08-04T06:09:06.615"/>
    <p1510:client id="{D838F9C1-0013-9A7C-B5D2-73F42D9F42F8}" v="246" dt="2022-08-04T07:45:03.5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92" autoAdjust="0"/>
    <p:restoredTop sz="95576" autoAdjust="0"/>
  </p:normalViewPr>
  <p:slideViewPr>
    <p:cSldViewPr snapToGrid="0">
      <p:cViewPr varScale="1">
        <p:scale>
          <a:sx n="125" d="100"/>
          <a:sy n="125" d="100"/>
        </p:scale>
        <p:origin x="190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07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中條 太郎" userId="S::nakajo.taro@teamskibanofficial.onmicrosoft.com::d6050c87-02db-4116-b584-b2b1507615c6" providerId="AD" clId="Web-{BD92BA91-EB3A-7809-6241-44CB28BE7010}"/>
    <pc:docChg chg="modSld">
      <pc:chgData name="中條 太郎" userId="S::nakajo.taro@teamskibanofficial.onmicrosoft.com::d6050c87-02db-4116-b584-b2b1507615c6" providerId="AD" clId="Web-{BD92BA91-EB3A-7809-6241-44CB28BE7010}" dt="2022-08-04T06:09:06.615" v="13" actId="20577"/>
      <pc:docMkLst>
        <pc:docMk/>
      </pc:docMkLst>
      <pc:sldChg chg="modSp">
        <pc:chgData name="中條 太郎" userId="S::nakajo.taro@teamskibanofficial.onmicrosoft.com::d6050c87-02db-4116-b584-b2b1507615c6" providerId="AD" clId="Web-{BD92BA91-EB3A-7809-6241-44CB28BE7010}" dt="2022-08-04T06:09:06.615" v="13" actId="20577"/>
        <pc:sldMkLst>
          <pc:docMk/>
          <pc:sldMk cId="262659867" sldId="295"/>
        </pc:sldMkLst>
        <pc:spChg chg="mod">
          <ac:chgData name="中條 太郎" userId="S::nakajo.taro@teamskibanofficial.onmicrosoft.com::d6050c87-02db-4116-b584-b2b1507615c6" providerId="AD" clId="Web-{BD92BA91-EB3A-7809-6241-44CB28BE7010}" dt="2022-08-04T06:09:06.615" v="13" actId="20577"/>
          <ac:spMkLst>
            <pc:docMk/>
            <pc:sldMk cId="262659867" sldId="295"/>
            <ac:spMk id="28" creationId="{059B9B1F-A374-48D7-AC50-E9216D689CFA}"/>
          </ac:spMkLst>
        </pc:spChg>
      </pc:sldChg>
    </pc:docChg>
  </pc:docChgLst>
  <pc:docChgLst>
    <pc:chgData name="中條 太郎" userId="S::nakajo.taro@teamskibanofficial.onmicrosoft.com::d6050c87-02db-4116-b584-b2b1507615c6" providerId="AD" clId="Web-{728DF0FD-D6E5-3EBD-A0CA-4AD54AC2FD8D}"/>
    <pc:docChg chg="addSld modSld sldOrd modSection">
      <pc:chgData name="中條 太郎" userId="S::nakajo.taro@teamskibanofficial.onmicrosoft.com::d6050c87-02db-4116-b584-b2b1507615c6" providerId="AD" clId="Web-{728DF0FD-D6E5-3EBD-A0CA-4AD54AC2FD8D}" dt="2022-08-04T07:36:37.229" v="481" actId="1076"/>
      <pc:docMkLst>
        <pc:docMk/>
      </pc:docMkLst>
      <pc:sldChg chg="addSp delSp modSp add replId">
        <pc:chgData name="中條 太郎" userId="S::nakajo.taro@teamskibanofficial.onmicrosoft.com::d6050c87-02db-4116-b584-b2b1507615c6" providerId="AD" clId="Web-{728DF0FD-D6E5-3EBD-A0CA-4AD54AC2FD8D}" dt="2022-08-04T07:29:27.913" v="467" actId="20577"/>
        <pc:sldMkLst>
          <pc:docMk/>
          <pc:sldMk cId="1726668407" sldId="296"/>
        </pc:sldMkLst>
        <pc:spChg chg="topLvl">
          <ac:chgData name="中條 太郎" userId="S::nakajo.taro@teamskibanofficial.onmicrosoft.com::d6050c87-02db-4116-b584-b2b1507615c6" providerId="AD" clId="Web-{728DF0FD-D6E5-3EBD-A0CA-4AD54AC2FD8D}" dt="2022-08-04T06:49:01.731" v="68"/>
          <ac:spMkLst>
            <pc:docMk/>
            <pc:sldMk cId="1726668407" sldId="296"/>
            <ac:spMk id="2" creationId="{00000000-0000-0000-0000-000000000000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5" creationId="{423D5324-5A6E-5195-3FBE-DECDAA60DF0A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6" creationId="{DAFCB33E-023D-A89F-B634-E9038E58DA02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7" creationId="{10D8F917-FE71-CCDF-A0C3-A11193C31375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8" creationId="{20016B62-FCA9-1095-6747-77CB586329DA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9" creationId="{738B3B1F-986E-B340-817E-6C53DC4B6E44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10" creationId="{386E1935-7247-3640-D146-788FFE307088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11" creationId="{B5185C5E-C08F-EA1A-F40C-85C14440100C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12" creationId="{042AD443-68CB-B90D-D189-D4F01089719D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13" creationId="{62972015-FF03-2E63-5978-619FF3EFCA37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6:49:21.796" v="84" actId="14100"/>
          <ac:spMkLst>
            <pc:docMk/>
            <pc:sldMk cId="1726668407" sldId="296"/>
            <ac:spMk id="14" creationId="{0AF7B0DE-3621-416F-941A-F35F31C2C7CE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6:52:14.653" v="97" actId="14100"/>
          <ac:spMkLst>
            <pc:docMk/>
            <pc:sldMk cId="1726668407" sldId="296"/>
            <ac:spMk id="15" creationId="{0C490B6D-0BDA-452A-B608-56F7FC4C2D1E}"/>
          </ac:spMkLst>
        </pc:spChg>
        <pc:spChg chg="del mod topLvl">
          <ac:chgData name="中條 太郎" userId="S::nakajo.taro@teamskibanofficial.onmicrosoft.com::d6050c87-02db-4116-b584-b2b1507615c6" providerId="AD" clId="Web-{728DF0FD-D6E5-3EBD-A0CA-4AD54AC2FD8D}" dt="2022-08-04T07:17:45.809" v="410"/>
          <ac:spMkLst>
            <pc:docMk/>
            <pc:sldMk cId="1726668407" sldId="296"/>
            <ac:spMk id="16" creationId="{081335F8-02C2-45B1-8174-1C7F02B0B564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6:49:21.796" v="83" actId="14100"/>
          <ac:spMkLst>
            <pc:docMk/>
            <pc:sldMk cId="1726668407" sldId="296"/>
            <ac:spMk id="17" creationId="{F42F9EAD-9837-41E6-A3B0-6DE9753B78D6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18" creationId="{70D12ADE-C9CF-9131-BECF-652571CD8DD4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19" creationId="{687970A4-1FC6-6584-D17B-E8AE023FB6FE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20" creationId="{68D7A295-6EDC-C711-BF83-16BE27D2BCC3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21" creationId="{16055749-E1F6-5706-C87D-6F56A9B5B708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22" creationId="{517B00C2-0305-8AF8-950A-7DE143F49D5D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24" creationId="{D14B36D7-6E53-46F5-2DA0-F28E22951D91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6:49:21.796" v="82" actId="14100"/>
          <ac:spMkLst>
            <pc:docMk/>
            <pc:sldMk cId="1726668407" sldId="296"/>
            <ac:spMk id="25" creationId="{55F43DD4-21BC-4013-9576-7802923947A8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6:49:21.796" v="81" actId="14100"/>
          <ac:spMkLst>
            <pc:docMk/>
            <pc:sldMk cId="1726668407" sldId="296"/>
            <ac:spMk id="26" creationId="{B386443E-629B-4294-9717-337D8F4BF64C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27" creationId="{3147615B-F811-9169-2AB4-8049B95722D1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6:25:20.739" v="16" actId="20577"/>
          <ac:spMkLst>
            <pc:docMk/>
            <pc:sldMk cId="1726668407" sldId="296"/>
            <ac:spMk id="28" creationId="{059B9B1F-A374-48D7-AC50-E9216D689CFA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29" creationId="{7A312603-E20A-8060-7F14-59492C68AE47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6:51.705" v="52"/>
          <ac:spMkLst>
            <pc:docMk/>
            <pc:sldMk cId="1726668407" sldId="296"/>
            <ac:spMk id="30" creationId="{561B9628-2BFE-2B2B-3FB9-25A2943541A5}"/>
          </ac:spMkLst>
        </pc:spChg>
        <pc:spChg chg="add del mod">
          <ac:chgData name="中條 太郎" userId="S::nakajo.taro@teamskibanofficial.onmicrosoft.com::d6050c87-02db-4116-b584-b2b1507615c6" providerId="AD" clId="Web-{728DF0FD-D6E5-3EBD-A0CA-4AD54AC2FD8D}" dt="2022-08-04T06:47:54.616" v="62"/>
          <ac:spMkLst>
            <pc:docMk/>
            <pc:sldMk cId="1726668407" sldId="296"/>
            <ac:spMk id="32" creationId="{FDD39CEF-B6D1-D269-BE4B-7460E5C74197}"/>
          </ac:spMkLst>
        </pc:spChg>
        <pc:spChg chg="add del">
          <ac:chgData name="中條 太郎" userId="S::nakajo.taro@teamskibanofficial.onmicrosoft.com::d6050c87-02db-4116-b584-b2b1507615c6" providerId="AD" clId="Web-{728DF0FD-D6E5-3EBD-A0CA-4AD54AC2FD8D}" dt="2022-08-04T06:48:11.743" v="64"/>
          <ac:spMkLst>
            <pc:docMk/>
            <pc:sldMk cId="1726668407" sldId="296"/>
            <ac:spMk id="33" creationId="{F5FAEECC-B995-C7F8-D966-B3E01AB7EC2C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09.454" v="171"/>
          <ac:spMkLst>
            <pc:docMk/>
            <pc:sldMk cId="1726668407" sldId="296"/>
            <ac:spMk id="35" creationId="{BF66C7F7-2EF8-B545-589E-D9336B5FC55A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5:42.732" v="196" actId="14100"/>
          <ac:spMkLst>
            <pc:docMk/>
            <pc:sldMk cId="1726668407" sldId="296"/>
            <ac:spMk id="36" creationId="{13134AFA-9F3D-B8C2-82B9-8FC4CC79E5B5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09.736" v="173"/>
          <ac:spMkLst>
            <pc:docMk/>
            <pc:sldMk cId="1726668407" sldId="296"/>
            <ac:spMk id="37" creationId="{AFB27F89-1926-36DE-4EA2-B0E565F5DC6C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09.861" v="174"/>
          <ac:spMkLst>
            <pc:docMk/>
            <pc:sldMk cId="1726668407" sldId="296"/>
            <ac:spMk id="38" creationId="{95550E4C-C018-4B10-E20D-A332D0FB047D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6:49:21.796" v="80" actId="14100"/>
          <ac:spMkLst>
            <pc:docMk/>
            <pc:sldMk cId="1726668407" sldId="296"/>
            <ac:spMk id="41" creationId="{D5560FE2-9299-460A-A5F3-46D15DA98C30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10.002" v="175"/>
          <ac:spMkLst>
            <pc:docMk/>
            <pc:sldMk cId="1726668407" sldId="296"/>
            <ac:spMk id="43" creationId="{446D5326-192B-F2DA-46A5-22D62D6931C6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10.159" v="176"/>
          <ac:spMkLst>
            <pc:docMk/>
            <pc:sldMk cId="1726668407" sldId="296"/>
            <ac:spMk id="44" creationId="{70C52CBE-1B45-2BF7-F64A-767218657835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29:27.913" v="467" actId="20577"/>
          <ac:spMkLst>
            <pc:docMk/>
            <pc:sldMk cId="1726668407" sldId="296"/>
            <ac:spMk id="45" creationId="{3E140039-6DBD-4D76-B8D7-94EBCD28ED48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34.628" v="189" actId="14100"/>
          <ac:spMkLst>
            <pc:docMk/>
            <pc:sldMk cId="1726668407" sldId="296"/>
            <ac:spMk id="46" creationId="{FB21FE4B-12B6-279A-CE1F-6375A93971F4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54.864" v="191" actId="14100"/>
          <ac:spMkLst>
            <pc:docMk/>
            <pc:sldMk cId="1726668407" sldId="296"/>
            <ac:spMk id="47" creationId="{223A9E8E-2E98-D3F2-72E4-A98412B53E25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10.616" v="179"/>
          <ac:spMkLst>
            <pc:docMk/>
            <pc:sldMk cId="1726668407" sldId="296"/>
            <ac:spMk id="48" creationId="{4CA4412B-6A0D-0113-58AA-1D339C5CBD1E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10.782" v="180"/>
          <ac:spMkLst>
            <pc:docMk/>
            <pc:sldMk cId="1726668407" sldId="296"/>
            <ac:spMk id="49" creationId="{E490A56A-6602-8DD5-6BCE-7014545394FB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10.954" v="181"/>
          <ac:spMkLst>
            <pc:docMk/>
            <pc:sldMk cId="1726668407" sldId="296"/>
            <ac:spMk id="50" creationId="{A68E9146-A976-A68A-D777-FF8B485E9AD8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11.158" v="182"/>
          <ac:spMkLst>
            <pc:docMk/>
            <pc:sldMk cId="1726668407" sldId="296"/>
            <ac:spMk id="51" creationId="{14FD37FF-251B-947C-6510-90BFA731DF12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11.376" v="183"/>
          <ac:spMkLst>
            <pc:docMk/>
            <pc:sldMk cId="1726668407" sldId="296"/>
            <ac:spMk id="52" creationId="{F84D4A34-F298-ACE9-15E9-53DC78F44DA2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43.130" v="190" actId="14100"/>
          <ac:spMkLst>
            <pc:docMk/>
            <pc:sldMk cId="1726668407" sldId="296"/>
            <ac:spMk id="53" creationId="{64C94286-453E-902C-5A72-3BF662E45C48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59.536" v="192" actId="14100"/>
          <ac:spMkLst>
            <pc:docMk/>
            <pc:sldMk cId="1726668407" sldId="296"/>
            <ac:spMk id="54" creationId="{4006EFEF-D035-14CC-8F2C-F8A85F520254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6:28:01.493" v="20" actId="20577"/>
          <ac:spMkLst>
            <pc:docMk/>
            <pc:sldMk cId="1726668407" sldId="296"/>
            <ac:spMk id="58" creationId="{3E140039-6DBD-4D76-B8D7-94EBCD28ED48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11.986" v="186"/>
          <ac:spMkLst>
            <pc:docMk/>
            <pc:sldMk cId="1726668407" sldId="296"/>
            <ac:spMk id="59" creationId="{D48E2B26-5DD4-9574-8435-79F5F41423F6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6:25:37.583" v="18" actId="1076"/>
          <ac:spMkLst>
            <pc:docMk/>
            <pc:sldMk cId="1726668407" sldId="296"/>
            <ac:spMk id="60" creationId="{00000000-0000-0000-0000-000000000000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6:49:21.796" v="79" actId="14100"/>
          <ac:spMkLst>
            <pc:docMk/>
            <pc:sldMk cId="1726668407" sldId="296"/>
            <ac:spMk id="67" creationId="{55F43DD4-21BC-4013-9576-7802923947A8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6:49:18.904" v="76" actId="14100"/>
          <ac:spMkLst>
            <pc:docMk/>
            <pc:sldMk cId="1726668407" sldId="296"/>
            <ac:spMk id="68" creationId="{CC71E78F-5EC6-4DE8-A53F-C82A51D31812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6:49:21.796" v="78" actId="14100"/>
          <ac:spMkLst>
            <pc:docMk/>
            <pc:sldMk cId="1726668407" sldId="296"/>
            <ac:spMk id="70" creationId="{7BDF9875-B9A5-4F86-8EE0-AA509253C78E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12.267" v="187"/>
          <ac:spMkLst>
            <pc:docMk/>
            <pc:sldMk cId="1726668407" sldId="296"/>
            <ac:spMk id="71" creationId="{98DEF267-1C73-ECD4-C26B-F2180FE9AAB8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3:12.408" v="188"/>
          <ac:spMkLst>
            <pc:docMk/>
            <pc:sldMk cId="1726668407" sldId="296"/>
            <ac:spMk id="72" creationId="{3A823768-B361-3614-495E-72E9C4C04B3E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74" creationId="{BF66C7F7-2EF8-B545-589E-D9336B5FC55A}"/>
          </ac:spMkLst>
        </pc:spChg>
        <pc:spChg chg="topLvl">
          <ac:chgData name="中條 太郎" userId="S::nakajo.taro@teamskibanofficial.onmicrosoft.com::d6050c87-02db-4116-b584-b2b1507615c6" providerId="AD" clId="Web-{728DF0FD-D6E5-3EBD-A0CA-4AD54AC2FD8D}" dt="2022-08-04T06:49:01.731" v="68"/>
          <ac:spMkLst>
            <pc:docMk/>
            <pc:sldMk cId="1726668407" sldId="296"/>
            <ac:spMk id="78" creationId="{F42F9EAD-9837-41E6-A3B0-6DE9753B78D6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7:14:24.917" v="395" actId="20577"/>
          <ac:spMkLst>
            <pc:docMk/>
            <pc:sldMk cId="1726668407" sldId="296"/>
            <ac:spMk id="80" creationId="{55F43DD4-21BC-4013-9576-7802923947A8}"/>
          </ac:spMkLst>
        </pc:spChg>
        <pc:spChg chg="topLvl">
          <ac:chgData name="中條 太郎" userId="S::nakajo.taro@teamskibanofficial.onmicrosoft.com::d6050c87-02db-4116-b584-b2b1507615c6" providerId="AD" clId="Web-{728DF0FD-D6E5-3EBD-A0CA-4AD54AC2FD8D}" dt="2022-08-04T06:49:01.731" v="68"/>
          <ac:spMkLst>
            <pc:docMk/>
            <pc:sldMk cId="1726668407" sldId="296"/>
            <ac:spMk id="81" creationId="{B386443E-629B-4294-9717-337D8F4BF64C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7:14:05.791" v="392" actId="20577"/>
          <ac:spMkLst>
            <pc:docMk/>
            <pc:sldMk cId="1726668407" sldId="296"/>
            <ac:spMk id="82" creationId="{D5560FE2-9299-460A-A5F3-46D15DA98C30}"/>
          </ac:spMkLst>
        </pc:spChg>
        <pc:spChg chg="topLvl">
          <ac:chgData name="中條 太郎" userId="S::nakajo.taro@teamskibanofficial.onmicrosoft.com::d6050c87-02db-4116-b584-b2b1507615c6" providerId="AD" clId="Web-{728DF0FD-D6E5-3EBD-A0CA-4AD54AC2FD8D}" dt="2022-08-04T06:49:01.731" v="68"/>
          <ac:spMkLst>
            <pc:docMk/>
            <pc:sldMk cId="1726668407" sldId="296"/>
            <ac:spMk id="83" creationId="{55F43DD4-21BC-4013-9576-7802923947A8}"/>
          </ac:spMkLst>
        </pc:spChg>
        <pc:spChg chg="topLvl">
          <ac:chgData name="中條 太郎" userId="S::nakajo.taro@teamskibanofficial.onmicrosoft.com::d6050c87-02db-4116-b584-b2b1507615c6" providerId="AD" clId="Web-{728DF0FD-D6E5-3EBD-A0CA-4AD54AC2FD8D}" dt="2022-08-04T06:49:01.731" v="68"/>
          <ac:spMkLst>
            <pc:docMk/>
            <pc:sldMk cId="1726668407" sldId="296"/>
            <ac:spMk id="84" creationId="{CC71E78F-5EC6-4DE8-A53F-C82A51D31812}"/>
          </ac:spMkLst>
        </pc:spChg>
        <pc:spChg chg="topLvl">
          <ac:chgData name="中條 太郎" userId="S::nakajo.taro@teamskibanofficial.onmicrosoft.com::d6050c87-02db-4116-b584-b2b1507615c6" providerId="AD" clId="Web-{728DF0FD-D6E5-3EBD-A0CA-4AD54AC2FD8D}" dt="2022-08-04T06:49:01.731" v="68"/>
          <ac:spMkLst>
            <pc:docMk/>
            <pc:sldMk cId="1726668407" sldId="296"/>
            <ac:spMk id="85" creationId="{7BDF9875-B9A5-4F86-8EE0-AA509253C78E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86" creationId="{13134AFA-9F3D-B8C2-82B9-8FC4CC79E5B5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6:28:57.588" v="51" actId="20577"/>
          <ac:spMkLst>
            <pc:docMk/>
            <pc:sldMk cId="1726668407" sldId="296"/>
            <ac:spMk id="90" creationId="{3E140039-6DBD-4D76-B8D7-94EBCD28ED48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92" creationId="{AFB27F89-1926-36DE-4EA2-B0E565F5DC6C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93" creationId="{95550E4C-C018-4B10-E20D-A332D0FB047D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94" creationId="{446D5326-192B-F2DA-46A5-22D62D6931C6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95" creationId="{70C52CBE-1B45-2BF7-F64A-767218657835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96" creationId="{FB21FE4B-12B6-279A-CE1F-6375A93971F4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97" creationId="{223A9E8E-2E98-D3F2-72E4-A98412B53E25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98" creationId="{4CA4412B-6A0D-0113-58AA-1D339C5CBD1E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99" creationId="{E490A56A-6602-8DD5-6BCE-7014545394FB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100" creationId="{A68E9146-A976-A68A-D777-FF8B485E9AD8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101" creationId="{14FD37FF-251B-947C-6510-90BFA731DF12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102" creationId="{F84D4A34-F298-ACE9-15E9-53DC78F44DA2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103" creationId="{64C94286-453E-902C-5A72-3BF662E45C48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104" creationId="{4006EFEF-D035-14CC-8F2C-F8A85F520254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105" creationId="{D48E2B26-5DD4-9574-8435-79F5F41423F6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106" creationId="{98DEF267-1C73-ECD4-C26B-F2180FE9AAB8}"/>
          </ac:spMkLst>
        </pc:spChg>
        <pc:spChg chg="add">
          <ac:chgData name="中條 太郎" userId="S::nakajo.taro@teamskibanofficial.onmicrosoft.com::d6050c87-02db-4116-b584-b2b1507615c6" providerId="AD" clId="Web-{728DF0FD-D6E5-3EBD-A0CA-4AD54AC2FD8D}" dt="2022-08-04T06:49:55.923" v="86"/>
          <ac:spMkLst>
            <pc:docMk/>
            <pc:sldMk cId="1726668407" sldId="296"/>
            <ac:spMk id="107" creationId="{3A823768-B361-3614-495E-72E9C4C04B3E}"/>
          </ac:spMkLst>
        </pc:spChg>
        <pc:spChg chg="add del">
          <ac:chgData name="中條 太郎" userId="S::nakajo.taro@teamskibanofficial.onmicrosoft.com::d6050c87-02db-4116-b584-b2b1507615c6" providerId="AD" clId="Web-{728DF0FD-D6E5-3EBD-A0CA-4AD54AC2FD8D}" dt="2022-08-04T06:50:26.410" v="90"/>
          <ac:spMkLst>
            <pc:docMk/>
            <pc:sldMk cId="1726668407" sldId="296"/>
            <ac:spMk id="108" creationId="{6411D702-DF21-D8B9-038F-1C80638D1F23}"/>
          </ac:spMkLst>
        </pc:spChg>
        <pc:spChg chg="add del">
          <ac:chgData name="中條 太郎" userId="S::nakajo.taro@teamskibanofficial.onmicrosoft.com::d6050c87-02db-4116-b584-b2b1507615c6" providerId="AD" clId="Web-{728DF0FD-D6E5-3EBD-A0CA-4AD54AC2FD8D}" dt="2022-08-04T06:50:45.068" v="92"/>
          <ac:spMkLst>
            <pc:docMk/>
            <pc:sldMk cId="1726668407" sldId="296"/>
            <ac:spMk id="109" creationId="{2276404F-5503-05EA-4772-08FEDEB3B3F9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1:10.148" v="94" actId="1076"/>
          <ac:spMkLst>
            <pc:docMk/>
            <pc:sldMk cId="1726668407" sldId="296"/>
            <ac:spMk id="110" creationId="{10892865-F502-39FE-A5D2-AA4431967394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6:51:10.195" v="95" actId="1076"/>
          <ac:spMkLst>
            <pc:docMk/>
            <pc:sldMk cId="1726668407" sldId="296"/>
            <ac:spMk id="111" creationId="{82C31CA3-1B90-1DDA-7671-268902EA1119}"/>
          </ac:spMkLst>
        </pc:spChg>
        <pc:grpChg chg="add del mod">
          <ac:chgData name="中條 太郎" userId="S::nakajo.taro@teamskibanofficial.onmicrosoft.com::d6050c87-02db-4116-b584-b2b1507615c6" providerId="AD" clId="Web-{728DF0FD-D6E5-3EBD-A0CA-4AD54AC2FD8D}" dt="2022-08-04T07:17:57.247" v="411" actId="1076"/>
          <ac:grpSpMkLst>
            <pc:docMk/>
            <pc:sldMk cId="1726668407" sldId="296"/>
            <ac:grpSpMk id="3" creationId="{82D94AB0-C85F-82AC-3834-6B900424E055}"/>
          </ac:grpSpMkLst>
        </pc:grpChg>
        <pc:grpChg chg="add del mod">
          <ac:chgData name="中條 太郎" userId="S::nakajo.taro@teamskibanofficial.onmicrosoft.com::d6050c87-02db-4116-b584-b2b1507615c6" providerId="AD" clId="Web-{728DF0FD-D6E5-3EBD-A0CA-4AD54AC2FD8D}" dt="2022-08-04T06:49:01.731" v="68"/>
          <ac:grpSpMkLst>
            <pc:docMk/>
            <pc:sldMk cId="1726668407" sldId="296"/>
            <ac:grpSpMk id="31" creationId="{321CD042-A8A0-88FB-0194-210C2C67FB67}"/>
          </ac:grpSpMkLst>
        </pc:grpChg>
        <pc:grpChg chg="add del mod ord">
          <ac:chgData name="中條 太郎" userId="S::nakajo.taro@teamskibanofficial.onmicrosoft.com::d6050c87-02db-4116-b584-b2b1507615c6" providerId="AD" clId="Web-{728DF0FD-D6E5-3EBD-A0CA-4AD54AC2FD8D}" dt="2022-08-04T07:09:29.753" v="326"/>
          <ac:grpSpMkLst>
            <pc:docMk/>
            <pc:sldMk cId="1726668407" sldId="296"/>
            <ac:grpSpMk id="34" creationId="{68F9D395-FB12-B0EA-ED91-416FFC6267C5}"/>
          </ac:grpSpMkLst>
        </pc:grpChg>
        <pc:grpChg chg="mod">
          <ac:chgData name="中條 太郎" userId="S::nakajo.taro@teamskibanofficial.onmicrosoft.com::d6050c87-02db-4116-b584-b2b1507615c6" providerId="AD" clId="Web-{728DF0FD-D6E5-3EBD-A0CA-4AD54AC2FD8D}" dt="2022-08-04T07:23:06.679" v="464" actId="14100"/>
          <ac:grpSpMkLst>
            <pc:docMk/>
            <pc:sldMk cId="1726668407" sldId="296"/>
            <ac:grpSpMk id="39" creationId="{8E02340A-D12E-4589-AE44-FC76B4C0FFD0}"/>
          </ac:grpSpMkLst>
        </pc:grpChg>
        <pc:grpChg chg="add del mod">
          <ac:chgData name="中條 太郎" userId="S::nakajo.taro@teamskibanofficial.onmicrosoft.com::d6050c87-02db-4116-b584-b2b1507615c6" providerId="AD" clId="Web-{728DF0FD-D6E5-3EBD-A0CA-4AD54AC2FD8D}" dt="2022-08-04T06:50:00.955" v="88"/>
          <ac:grpSpMkLst>
            <pc:docMk/>
            <pc:sldMk cId="1726668407" sldId="296"/>
            <ac:grpSpMk id="73" creationId="{68F9D395-FB12-B0EA-ED91-416FFC6267C5}"/>
          </ac:grpSpMkLst>
        </pc:grpChg>
      </pc:sldChg>
      <pc:sldChg chg="addSp delSp modSp ord">
        <pc:chgData name="中條 太郎" userId="S::nakajo.taro@teamskibanofficial.onmicrosoft.com::d6050c87-02db-4116-b584-b2b1507615c6" providerId="AD" clId="Web-{728DF0FD-D6E5-3EBD-A0CA-4AD54AC2FD8D}" dt="2022-08-04T07:19:06.831" v="444" actId="1076"/>
        <pc:sldMkLst>
          <pc:docMk/>
          <pc:sldMk cId="2881641695" sldId="297"/>
        </pc:sldMkLst>
        <pc:spChg chg="add del">
          <ac:chgData name="中條 太郎" userId="S::nakajo.taro@teamskibanofficial.onmicrosoft.com::d6050c87-02db-4116-b584-b2b1507615c6" providerId="AD" clId="Web-{728DF0FD-D6E5-3EBD-A0CA-4AD54AC2FD8D}" dt="2022-08-04T06:58:19.261" v="203"/>
          <ac:spMkLst>
            <pc:docMk/>
            <pc:sldMk cId="2881641695" sldId="297"/>
            <ac:spMk id="4" creationId="{7402C1F4-AFF1-4988-5715-B976E75DD69E}"/>
          </ac:spMkLst>
        </pc:spChg>
        <pc:spChg chg="add del">
          <ac:chgData name="中條 太郎" userId="S::nakajo.taro@teamskibanofficial.onmicrosoft.com::d6050c87-02db-4116-b584-b2b1507615c6" providerId="AD" clId="Web-{728DF0FD-D6E5-3EBD-A0CA-4AD54AC2FD8D}" dt="2022-08-04T06:58:19.261" v="202"/>
          <ac:spMkLst>
            <pc:docMk/>
            <pc:sldMk cId="2881641695" sldId="297"/>
            <ac:spMk id="53" creationId="{68D50272-649A-B070-9FF8-44CFEAF909F4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46.720" v="412" actId="1076"/>
          <ac:spMkLst>
            <pc:docMk/>
            <pc:sldMk cId="2881641695" sldId="297"/>
            <ac:spMk id="71" creationId="{7F29BF74-D294-468D-A619-2A68B72225AF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57.205" v="432" actId="1076"/>
          <ac:spMkLst>
            <pc:docMk/>
            <pc:sldMk cId="2881641695" sldId="297"/>
            <ac:spMk id="75" creationId="{DEDF1756-C9EB-43B5-91AC-2E5423EF0D0F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46.783" v="414" actId="1076"/>
          <ac:spMkLst>
            <pc:docMk/>
            <pc:sldMk cId="2881641695" sldId="297"/>
            <ac:spMk id="79" creationId="{2493F75F-67D0-4302-8799-329C6C28D880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46.814" v="415" actId="1076"/>
          <ac:spMkLst>
            <pc:docMk/>
            <pc:sldMk cId="2881641695" sldId="297"/>
            <ac:spMk id="80" creationId="{570371AD-189E-49E4-8A36-5124A3DBE4D1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57.237" v="433" actId="1076"/>
          <ac:spMkLst>
            <pc:docMk/>
            <pc:sldMk cId="2881641695" sldId="297"/>
            <ac:spMk id="81" creationId="{3C54D655-88E4-4D8F-8273-D4BA89D7994E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46.876" v="417" actId="1076"/>
          <ac:spMkLst>
            <pc:docMk/>
            <pc:sldMk cId="2881641695" sldId="297"/>
            <ac:spMk id="86" creationId="{6D7E8B83-36DA-497E-82AC-AD1CA8802820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46.908" v="418" actId="1076"/>
          <ac:spMkLst>
            <pc:docMk/>
            <pc:sldMk cId="2881641695" sldId="297"/>
            <ac:spMk id="87" creationId="{8085BAEF-381C-4750-A54E-86298C0E4A52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46.939" v="419" actId="1076"/>
          <ac:spMkLst>
            <pc:docMk/>
            <pc:sldMk cId="2881641695" sldId="297"/>
            <ac:spMk id="91" creationId="{C177B9BD-9B99-40C8-8EB4-514E3465BF41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46.970" v="420" actId="1076"/>
          <ac:spMkLst>
            <pc:docMk/>
            <pc:sldMk cId="2881641695" sldId="297"/>
            <ac:spMk id="92" creationId="{EFB7B0CE-E9B7-4B95-91D6-565C66304910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57.268" v="434" actId="1076"/>
          <ac:spMkLst>
            <pc:docMk/>
            <pc:sldMk cId="2881641695" sldId="297"/>
            <ac:spMk id="93" creationId="{FB28D695-ADC0-401F-9CAB-2B62BFD4B516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9:06.675" v="439" actId="1076"/>
          <ac:spMkLst>
            <pc:docMk/>
            <pc:sldMk cId="2881641695" sldId="297"/>
            <ac:spMk id="99" creationId="{D7572C9A-8F05-44EC-901B-EE37D8D347A7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57.299" v="435" actId="1076"/>
          <ac:spMkLst>
            <pc:docMk/>
            <pc:sldMk cId="2881641695" sldId="297"/>
            <ac:spMk id="106" creationId="{BD4BB553-0C56-408F-AD00-D953A089FB8D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57.330" v="436" actId="1076"/>
          <ac:spMkLst>
            <pc:docMk/>
            <pc:sldMk cId="2881641695" sldId="297"/>
            <ac:spMk id="107" creationId="{9B1DFC5B-1852-4676-9D9C-23AC920EAB06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57.362" v="437" actId="1076"/>
          <ac:spMkLst>
            <pc:docMk/>
            <pc:sldMk cId="2881641695" sldId="297"/>
            <ac:spMk id="108" creationId="{1A2200E0-EC42-4FF0-86C1-A8768E5BE841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8:57.393" v="438" actId="1076"/>
          <ac:spMkLst>
            <pc:docMk/>
            <pc:sldMk cId="2881641695" sldId="297"/>
            <ac:spMk id="109" creationId="{E4BD0CFA-0346-4148-8809-4CB47248606F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9:06.706" v="440" actId="1076"/>
          <ac:spMkLst>
            <pc:docMk/>
            <pc:sldMk cId="2881641695" sldId="297"/>
            <ac:spMk id="110" creationId="{13E43625-8B5B-480D-8370-1DD34C4917F1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9:06.737" v="441" actId="1076"/>
          <ac:spMkLst>
            <pc:docMk/>
            <pc:sldMk cId="2881641695" sldId="297"/>
            <ac:spMk id="111" creationId="{7BE90707-107F-44FD-8042-9899A7AE02C2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9:06.769" v="442" actId="1076"/>
          <ac:spMkLst>
            <pc:docMk/>
            <pc:sldMk cId="2881641695" sldId="297"/>
            <ac:spMk id="112" creationId="{4D36838B-0775-4720-91B2-BBA0DDDDBB5A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9:06.800" v="443" actId="1076"/>
          <ac:spMkLst>
            <pc:docMk/>
            <pc:sldMk cId="2881641695" sldId="297"/>
            <ac:spMk id="113" creationId="{B2DDB8DF-6211-4B4E-98D9-68C62EAD663F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9:06.831" v="444" actId="1076"/>
          <ac:spMkLst>
            <pc:docMk/>
            <pc:sldMk cId="2881641695" sldId="297"/>
            <ac:spMk id="114" creationId="{1CBC10D4-EFFA-4009-A319-C75C2C18D1FF}"/>
          </ac:spMkLst>
        </pc:spChg>
      </pc:sldChg>
      <pc:sldChg chg="addSp delSp modSp add ord replId">
        <pc:chgData name="中條 太郎" userId="S::nakajo.taro@teamskibanofficial.onmicrosoft.com::d6050c87-02db-4116-b584-b2b1507615c6" providerId="AD" clId="Web-{728DF0FD-D6E5-3EBD-A0CA-4AD54AC2FD8D}" dt="2022-08-04T07:21:50.391" v="461" actId="1076"/>
        <pc:sldMkLst>
          <pc:docMk/>
          <pc:sldMk cId="3390668493" sldId="298"/>
        </pc:sldMkLst>
        <pc:spChg chg="mod">
          <ac:chgData name="中條 太郎" userId="S::nakajo.taro@teamskibanofficial.onmicrosoft.com::d6050c87-02db-4116-b584-b2b1507615c6" providerId="AD" clId="Web-{728DF0FD-D6E5-3EBD-A0CA-4AD54AC2FD8D}" dt="2022-08-04T07:21:10.857" v="453" actId="20577"/>
          <ac:spMkLst>
            <pc:docMk/>
            <pc:sldMk cId="3390668493" sldId="298"/>
            <ac:spMk id="2" creationId="{00000000-0000-0000-0000-000000000000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14.566" v="321"/>
          <ac:spMkLst>
            <pc:docMk/>
            <pc:sldMk cId="3390668493" sldId="298"/>
            <ac:spMk id="4" creationId="{BF667DE7-3E74-5744-44C5-42A45D78A878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3:21.209" v="391" actId="20577"/>
          <ac:spMkLst>
            <pc:docMk/>
            <pc:sldMk cId="3390668493" sldId="298"/>
            <ac:spMk id="6" creationId="{D38FEE06-9465-462A-BF17-62A2E07AEFC7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0:43.321" v="354" actId="1076"/>
          <ac:spMkLst>
            <pc:docMk/>
            <pc:sldMk cId="3390668493" sldId="298"/>
            <ac:spMk id="8" creationId="{810D87E1-990F-4EB1-89BC-74826264CF78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01.971" v="308"/>
          <ac:spMkLst>
            <pc:docMk/>
            <pc:sldMk cId="3390668493" sldId="298"/>
            <ac:spMk id="17" creationId="{DB2096EF-64E8-3DA2-FF5F-9484C1F5C134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14.222" v="320"/>
          <ac:spMkLst>
            <pc:docMk/>
            <pc:sldMk cId="3390668493" sldId="298"/>
            <ac:spMk id="18" creationId="{C2315B45-E057-A3B3-F7FE-6245D8B587B1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15.691" v="322"/>
          <ac:spMkLst>
            <pc:docMk/>
            <pc:sldMk cId="3390668493" sldId="298"/>
            <ac:spMk id="21" creationId="{B4C2FBD3-E8F0-AC98-EEF7-8A96FF7270E5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2:24.845" v="386" actId="20577"/>
          <ac:spMkLst>
            <pc:docMk/>
            <pc:sldMk cId="3390668493" sldId="298"/>
            <ac:spMk id="30" creationId="{A7B3555E-D534-4E09-A898-607374DCCFA4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14:39.997" v="398" actId="20577"/>
          <ac:spMkLst>
            <pc:docMk/>
            <pc:sldMk cId="3390668493" sldId="298"/>
            <ac:spMk id="31" creationId="{57B13F22-D7C3-4773-B148-4CB11F89BE0A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01:07.993" v="258" actId="20577"/>
          <ac:spMkLst>
            <pc:docMk/>
            <pc:sldMk cId="3390668493" sldId="298"/>
            <ac:spMk id="40" creationId="{346ED658-B5D5-4095-B597-24DD5D3E8106}"/>
          </ac:spMkLst>
        </pc:spChg>
        <pc:spChg chg="mod">
          <ac:chgData name="中條 太郎" userId="S::nakajo.taro@teamskibanofficial.onmicrosoft.com::d6050c87-02db-4116-b584-b2b1507615c6" providerId="AD" clId="Web-{728DF0FD-D6E5-3EBD-A0CA-4AD54AC2FD8D}" dt="2022-08-04T07:01:36.855" v="284" actId="20577"/>
          <ac:spMkLst>
            <pc:docMk/>
            <pc:sldMk cId="3390668493" sldId="298"/>
            <ac:spMk id="41" creationId="{E442F901-A338-4E90-B8B8-40D239D9AA06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11.988" v="318"/>
          <ac:spMkLst>
            <pc:docMk/>
            <pc:sldMk cId="3390668493" sldId="298"/>
            <ac:spMk id="42" creationId="{E43EDA3E-4DC3-D905-C7F0-38634201B8B0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11.456" v="317"/>
          <ac:spMkLst>
            <pc:docMk/>
            <pc:sldMk cId="3390668493" sldId="298"/>
            <ac:spMk id="43" creationId="{EF09CFF6-C8A9-D7FD-C1F8-1A8CB3199B8B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13.597" v="319"/>
          <ac:spMkLst>
            <pc:docMk/>
            <pc:sldMk cId="3390668493" sldId="298"/>
            <ac:spMk id="44" creationId="{1A2EA632-AF6D-C478-98F4-45643D72AFCB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17.051" v="323"/>
          <ac:spMkLst>
            <pc:docMk/>
            <pc:sldMk cId="3390668493" sldId="298"/>
            <ac:spMk id="45" creationId="{2BCCFE37-1CE4-2621-F248-D990E96538D1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7:21:46.547" v="460" actId="1076"/>
          <ac:spMkLst>
            <pc:docMk/>
            <pc:sldMk cId="3390668493" sldId="298"/>
            <ac:spMk id="46" creationId="{0282706A-5BD8-88CD-CA9F-C9DE1D31D7D6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11.128" v="316"/>
          <ac:spMkLst>
            <pc:docMk/>
            <pc:sldMk cId="3390668493" sldId="298"/>
            <ac:spMk id="47" creationId="{49FD6D81-7CE0-7569-C189-619979E8537B}"/>
          </ac:spMkLst>
        </pc:spChg>
        <pc:spChg chg="del mod topLvl">
          <ac:chgData name="中條 太郎" userId="S::nakajo.taro@teamskibanofficial.onmicrosoft.com::d6050c87-02db-4116-b584-b2b1507615c6" providerId="AD" clId="Web-{728DF0FD-D6E5-3EBD-A0CA-4AD54AC2FD8D}" dt="2022-08-04T07:03:07.581" v="313"/>
          <ac:spMkLst>
            <pc:docMk/>
            <pc:sldMk cId="3390668493" sldId="298"/>
            <ac:spMk id="48" creationId="{4C64C4EB-B00F-915E-2AC9-1D4C7D4532E5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05.659" v="310"/>
          <ac:spMkLst>
            <pc:docMk/>
            <pc:sldMk cId="3390668493" sldId="298"/>
            <ac:spMk id="49" creationId="{2D89C1CB-8CAF-F6F8-F800-5C566237737E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04.643" v="309"/>
          <ac:spMkLst>
            <pc:docMk/>
            <pc:sldMk cId="3390668493" sldId="298"/>
            <ac:spMk id="50" creationId="{EB7EE7A2-0E95-EE28-F25B-B5A809776D6E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06.237" v="311"/>
          <ac:spMkLst>
            <pc:docMk/>
            <pc:sldMk cId="3390668493" sldId="298"/>
            <ac:spMk id="51" creationId="{369ECEC9-6F4B-5277-B987-AD2E359E62F7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09.706" v="315"/>
          <ac:spMkLst>
            <pc:docMk/>
            <pc:sldMk cId="3390668493" sldId="298"/>
            <ac:spMk id="52" creationId="{D18E0287-AAB6-7515-6536-104FFD201144}"/>
          </ac:spMkLst>
        </pc:spChg>
        <pc:spChg chg="mod topLvl">
          <ac:chgData name="中條 太郎" userId="S::nakajo.taro@teamskibanofficial.onmicrosoft.com::d6050c87-02db-4116-b584-b2b1507615c6" providerId="AD" clId="Web-{728DF0FD-D6E5-3EBD-A0CA-4AD54AC2FD8D}" dt="2022-08-04T07:21:50.391" v="461" actId="1076"/>
          <ac:spMkLst>
            <pc:docMk/>
            <pc:sldMk cId="3390668493" sldId="298"/>
            <ac:spMk id="53" creationId="{8CAA397A-397F-4B0E-DF5E-0D08644C8A61}"/>
          </ac:spMkLst>
        </pc:spChg>
        <pc:spChg chg="del topLvl">
          <ac:chgData name="中條 太郎" userId="S::nakajo.taro@teamskibanofficial.onmicrosoft.com::d6050c87-02db-4116-b584-b2b1507615c6" providerId="AD" clId="Web-{728DF0FD-D6E5-3EBD-A0CA-4AD54AC2FD8D}" dt="2022-08-04T07:03:08.409" v="314"/>
          <ac:spMkLst>
            <pc:docMk/>
            <pc:sldMk cId="3390668493" sldId="298"/>
            <ac:spMk id="54" creationId="{668D5BDE-4F8E-C290-4295-BA8FA4D0703B}"/>
          </ac:spMkLst>
        </pc:spChg>
        <pc:spChg chg="topLvl">
          <ac:chgData name="中條 太郎" userId="S::nakajo.taro@teamskibanofficial.onmicrosoft.com::d6050c87-02db-4116-b584-b2b1507615c6" providerId="AD" clId="Web-{728DF0FD-D6E5-3EBD-A0CA-4AD54AC2FD8D}" dt="2022-08-04T07:02:57.533" v="307"/>
          <ac:spMkLst>
            <pc:docMk/>
            <pc:sldMk cId="3390668493" sldId="298"/>
            <ac:spMk id="55" creationId="{1723A24A-70FC-A74B-7524-7B78D9E51482}"/>
          </ac:spMkLst>
        </pc:spChg>
        <pc:spChg chg="add del mod">
          <ac:chgData name="中條 太郎" userId="S::nakajo.taro@teamskibanofficial.onmicrosoft.com::d6050c87-02db-4116-b584-b2b1507615c6" providerId="AD" clId="Web-{728DF0FD-D6E5-3EBD-A0CA-4AD54AC2FD8D}" dt="2022-08-04T07:10:30.820" v="350"/>
          <ac:spMkLst>
            <pc:docMk/>
            <pc:sldMk cId="3390668493" sldId="298"/>
            <ac:spMk id="58" creationId="{3AD2F15D-1241-49BE-2D7C-2642F0793FF4}"/>
          </ac:spMkLst>
        </pc:spChg>
        <pc:spChg chg="add del mod">
          <ac:chgData name="中條 太郎" userId="S::nakajo.taro@teamskibanofficial.onmicrosoft.com::d6050c87-02db-4116-b584-b2b1507615c6" providerId="AD" clId="Web-{728DF0FD-D6E5-3EBD-A0CA-4AD54AC2FD8D}" dt="2022-08-04T07:10:33.883" v="351"/>
          <ac:spMkLst>
            <pc:docMk/>
            <pc:sldMk cId="3390668493" sldId="298"/>
            <ac:spMk id="60" creationId="{5F075EA3-1B4B-81AD-D270-778E735E451B}"/>
          </ac:spMkLst>
        </pc:spChg>
        <pc:spChg chg="add del mod">
          <ac:chgData name="中條 太郎" userId="S::nakajo.taro@teamskibanofficial.onmicrosoft.com::d6050c87-02db-4116-b584-b2b1507615c6" providerId="AD" clId="Web-{728DF0FD-D6E5-3EBD-A0CA-4AD54AC2FD8D}" dt="2022-08-04T07:10:48.259" v="356"/>
          <ac:spMkLst>
            <pc:docMk/>
            <pc:sldMk cId="3390668493" sldId="298"/>
            <ac:spMk id="62" creationId="{F516C759-18F1-B932-534F-10306C1858B2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7:09:48.536" v="341" actId="1076"/>
          <ac:spMkLst>
            <pc:docMk/>
            <pc:sldMk cId="3390668493" sldId="298"/>
            <ac:spMk id="64" creationId="{5AA50694-BAD6-5988-C89F-C805E3EB50D9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7:09:48.567" v="342" actId="1076"/>
          <ac:spMkLst>
            <pc:docMk/>
            <pc:sldMk cId="3390668493" sldId="298"/>
            <ac:spMk id="66" creationId="{33FE3509-0FA1-0A6D-785B-32E48626A827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7:09:48.598" v="343" actId="1076"/>
          <ac:spMkLst>
            <pc:docMk/>
            <pc:sldMk cId="3390668493" sldId="298"/>
            <ac:spMk id="68" creationId="{0EDF5D0C-26D0-09B4-1AB7-DA2C15C23E9D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7:09:48.629" v="344" actId="1076"/>
          <ac:spMkLst>
            <pc:docMk/>
            <pc:sldMk cId="3390668493" sldId="298"/>
            <ac:spMk id="70" creationId="{BACB0806-71FB-11C8-891B-D57C99CC4F50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9:14.110" v="224"/>
          <ac:spMkLst>
            <pc:docMk/>
            <pc:sldMk cId="3390668493" sldId="298"/>
            <ac:spMk id="71" creationId="{7F29BF74-D294-468D-A619-2A68B72225AF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7:09:48.645" v="345" actId="1076"/>
          <ac:spMkLst>
            <pc:docMk/>
            <pc:sldMk cId="3390668493" sldId="298"/>
            <ac:spMk id="73" creationId="{584B4A64-396C-B2B2-B056-FBF205331638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8:56.061" v="210"/>
          <ac:spMkLst>
            <pc:docMk/>
            <pc:sldMk cId="3390668493" sldId="298"/>
            <ac:spMk id="75" creationId="{DEDF1756-C9EB-43B5-91AC-2E5423EF0D0F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7:09:48.676" v="346" actId="1076"/>
          <ac:spMkLst>
            <pc:docMk/>
            <pc:sldMk cId="3390668493" sldId="298"/>
            <ac:spMk id="76" creationId="{D9C82475-D516-8BD6-DEE2-EFAB61C0C119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7:09:48.707" v="347" actId="1076"/>
          <ac:spMkLst>
            <pc:docMk/>
            <pc:sldMk cId="3390668493" sldId="298"/>
            <ac:spMk id="78" creationId="{4AF49378-52FA-D24E-8977-6640E145E99F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9:10.984" v="218"/>
          <ac:spMkLst>
            <pc:docMk/>
            <pc:sldMk cId="3390668493" sldId="298"/>
            <ac:spMk id="79" creationId="{2493F75F-67D0-4302-8799-329C6C28D880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9:13.484" v="223"/>
          <ac:spMkLst>
            <pc:docMk/>
            <pc:sldMk cId="3390668493" sldId="298"/>
            <ac:spMk id="80" creationId="{570371AD-189E-49E4-8A36-5124A3DBE4D1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8:56.061" v="209"/>
          <ac:spMkLst>
            <pc:docMk/>
            <pc:sldMk cId="3390668493" sldId="298"/>
            <ac:spMk id="81" creationId="{3C54D655-88E4-4D8F-8273-D4BA89D7994E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7:09:48.739" v="348" actId="1076"/>
          <ac:spMkLst>
            <pc:docMk/>
            <pc:sldMk cId="3390668493" sldId="298"/>
            <ac:spMk id="83" creationId="{E1D24C81-11DB-DFB7-D20C-A86CA04E303E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7:21:39.109" v="458" actId="1076"/>
          <ac:spMkLst>
            <pc:docMk/>
            <pc:sldMk cId="3390668493" sldId="298"/>
            <ac:spMk id="85" creationId="{80BA6C20-E748-B37D-F8AC-225C94ADE280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9:11.843" v="220"/>
          <ac:spMkLst>
            <pc:docMk/>
            <pc:sldMk cId="3390668493" sldId="298"/>
            <ac:spMk id="86" creationId="{6D7E8B83-36DA-497E-82AC-AD1CA8802820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9:12.328" v="221"/>
          <ac:spMkLst>
            <pc:docMk/>
            <pc:sldMk cId="3390668493" sldId="298"/>
            <ac:spMk id="87" creationId="{8085BAEF-381C-4750-A54E-86298C0E4A52}"/>
          </ac:spMkLst>
        </pc:spChg>
        <pc:spChg chg="add mod">
          <ac:chgData name="中條 太郎" userId="S::nakajo.taro@teamskibanofficial.onmicrosoft.com::d6050c87-02db-4116-b584-b2b1507615c6" providerId="AD" clId="Web-{728DF0FD-D6E5-3EBD-A0CA-4AD54AC2FD8D}" dt="2022-08-04T07:21:42.547" v="459" actId="1076"/>
          <ac:spMkLst>
            <pc:docMk/>
            <pc:sldMk cId="3390668493" sldId="298"/>
            <ac:spMk id="89" creationId="{6E8B5A46-A2D1-BA78-D5D5-EF944C9D3639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9:11.562" v="219"/>
          <ac:spMkLst>
            <pc:docMk/>
            <pc:sldMk cId="3390668493" sldId="298"/>
            <ac:spMk id="91" creationId="{C177B9BD-9B99-40C8-8EB4-514E3465BF41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9:12.968" v="222"/>
          <ac:spMkLst>
            <pc:docMk/>
            <pc:sldMk cId="3390668493" sldId="298"/>
            <ac:spMk id="92" creationId="{EFB7B0CE-E9B7-4B95-91D6-565C66304910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8:56.061" v="208"/>
          <ac:spMkLst>
            <pc:docMk/>
            <pc:sldMk cId="3390668493" sldId="298"/>
            <ac:spMk id="93" creationId="{FB28D695-ADC0-401F-9CAB-2B62BFD4B516}"/>
          </ac:spMkLst>
        </pc:spChg>
        <pc:spChg chg="add del mod">
          <ac:chgData name="中條 太郎" userId="S::nakajo.taro@teamskibanofficial.onmicrosoft.com::d6050c87-02db-4116-b584-b2b1507615c6" providerId="AD" clId="Web-{728DF0FD-D6E5-3EBD-A0CA-4AD54AC2FD8D}" dt="2022-08-04T07:15:08.484" v="401"/>
          <ac:spMkLst>
            <pc:docMk/>
            <pc:sldMk cId="3390668493" sldId="298"/>
            <ac:spMk id="94" creationId="{64331579-5537-70D8-397D-0EF5467ABA81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9:05.671" v="212"/>
          <ac:spMkLst>
            <pc:docMk/>
            <pc:sldMk cId="3390668493" sldId="298"/>
            <ac:spMk id="99" creationId="{D7572C9A-8F05-44EC-901B-EE37D8D347A7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8:56.061" v="207"/>
          <ac:spMkLst>
            <pc:docMk/>
            <pc:sldMk cId="3390668493" sldId="298"/>
            <ac:spMk id="106" creationId="{BD4BB553-0C56-408F-AD00-D953A089FB8D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8:56.061" v="206"/>
          <ac:spMkLst>
            <pc:docMk/>
            <pc:sldMk cId="3390668493" sldId="298"/>
            <ac:spMk id="107" creationId="{9B1DFC5B-1852-4676-9D9C-23AC920EAB06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8:56.061" v="205"/>
          <ac:spMkLst>
            <pc:docMk/>
            <pc:sldMk cId="3390668493" sldId="298"/>
            <ac:spMk id="108" creationId="{1A2200E0-EC42-4FF0-86C1-A8768E5BE841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8:56.061" v="204"/>
          <ac:spMkLst>
            <pc:docMk/>
            <pc:sldMk cId="3390668493" sldId="298"/>
            <ac:spMk id="109" creationId="{E4BD0CFA-0346-4148-8809-4CB47248606F}"/>
          </ac:spMkLst>
        </pc:spChg>
        <pc:spChg chg="del mod">
          <ac:chgData name="中條 太郎" userId="S::nakajo.taro@teamskibanofficial.onmicrosoft.com::d6050c87-02db-4116-b584-b2b1507615c6" providerId="AD" clId="Web-{728DF0FD-D6E5-3EBD-A0CA-4AD54AC2FD8D}" dt="2022-08-04T06:59:08.218" v="214"/>
          <ac:spMkLst>
            <pc:docMk/>
            <pc:sldMk cId="3390668493" sldId="298"/>
            <ac:spMk id="110" creationId="{13E43625-8B5B-480D-8370-1DD34C4917F1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9:07.452" v="213"/>
          <ac:spMkLst>
            <pc:docMk/>
            <pc:sldMk cId="3390668493" sldId="298"/>
            <ac:spMk id="111" creationId="{7BE90707-107F-44FD-8042-9899A7AE02C2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9:09.030" v="215"/>
          <ac:spMkLst>
            <pc:docMk/>
            <pc:sldMk cId="3390668493" sldId="298"/>
            <ac:spMk id="112" creationId="{4D36838B-0775-4720-91B2-BBA0DDDDBB5A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9:09.484" v="216"/>
          <ac:spMkLst>
            <pc:docMk/>
            <pc:sldMk cId="3390668493" sldId="298"/>
            <ac:spMk id="113" creationId="{B2DDB8DF-6211-4B4E-98D9-68C62EAD663F}"/>
          </ac:spMkLst>
        </pc:spChg>
        <pc:spChg chg="del">
          <ac:chgData name="中條 太郎" userId="S::nakajo.taro@teamskibanofficial.onmicrosoft.com::d6050c87-02db-4116-b584-b2b1507615c6" providerId="AD" clId="Web-{728DF0FD-D6E5-3EBD-A0CA-4AD54AC2FD8D}" dt="2022-08-04T06:59:09.999" v="217"/>
          <ac:spMkLst>
            <pc:docMk/>
            <pc:sldMk cId="3390668493" sldId="298"/>
            <ac:spMk id="114" creationId="{1CBC10D4-EFFA-4009-A319-C75C2C18D1FF}"/>
          </ac:spMkLst>
        </pc:spChg>
        <pc:grpChg chg="add del">
          <ac:chgData name="中條 太郎" userId="S::nakajo.taro@teamskibanofficial.onmicrosoft.com::d6050c87-02db-4116-b584-b2b1507615c6" providerId="AD" clId="Web-{728DF0FD-D6E5-3EBD-A0CA-4AD54AC2FD8D}" dt="2022-08-04T07:02:57.533" v="307"/>
          <ac:grpSpMkLst>
            <pc:docMk/>
            <pc:sldMk cId="3390668493" sldId="298"/>
            <ac:grpSpMk id="56" creationId="{28599FD8-B58E-9D94-A3A1-E2E3C9565B70}"/>
          </ac:grpSpMkLst>
        </pc:grpChg>
      </pc:sldChg>
      <pc:sldChg chg="modSp">
        <pc:chgData name="中條 太郎" userId="S::nakajo.taro@teamskibanofficial.onmicrosoft.com::d6050c87-02db-4116-b584-b2b1507615c6" providerId="AD" clId="Web-{728DF0FD-D6E5-3EBD-A0CA-4AD54AC2FD8D}" dt="2022-08-04T07:36:37.229" v="481" actId="1076"/>
        <pc:sldMkLst>
          <pc:docMk/>
          <pc:sldMk cId="2404256619" sldId="299"/>
        </pc:sldMkLst>
        <pc:graphicFrameChg chg="mod modGraphic">
          <ac:chgData name="中條 太郎" userId="S::nakajo.taro@teamskibanofficial.onmicrosoft.com::d6050c87-02db-4116-b584-b2b1507615c6" providerId="AD" clId="Web-{728DF0FD-D6E5-3EBD-A0CA-4AD54AC2FD8D}" dt="2022-08-04T07:36:37.229" v="481" actId="1076"/>
          <ac:graphicFrameMkLst>
            <pc:docMk/>
            <pc:sldMk cId="2404256619" sldId="299"/>
            <ac:graphicFrameMk id="6" creationId="{00000000-0000-0000-0000-000000000000}"/>
          </ac:graphicFrameMkLst>
        </pc:graphicFrameChg>
      </pc:sldChg>
    </pc:docChg>
  </pc:docChgLst>
  <pc:docChgLst>
    <pc:chgData name="中島 優斗" userId="S::nakashima.yuto@teamskibanofficial.onmicrosoft.com::fe17764d-63d2-432f-87f2-538217b1bfdf" providerId="AD" clId="Web-{D838F9C1-0013-9A7C-B5D2-73F42D9F42F8}"/>
    <pc:docChg chg="addSld modSld sldOrd modSection">
      <pc:chgData name="中島 優斗" userId="S::nakashima.yuto@teamskibanofficial.onmicrosoft.com::fe17764d-63d2-432f-87f2-538217b1bfdf" providerId="AD" clId="Web-{D838F9C1-0013-9A7C-B5D2-73F42D9F42F8}" dt="2022-08-04T07:45:03.535" v="514" actId="14100"/>
      <pc:docMkLst>
        <pc:docMk/>
      </pc:docMkLst>
      <pc:sldChg chg="addSp modSp">
        <pc:chgData name="中島 優斗" userId="S::nakashima.yuto@teamskibanofficial.onmicrosoft.com::fe17764d-63d2-432f-87f2-538217b1bfdf" providerId="AD" clId="Web-{D838F9C1-0013-9A7C-B5D2-73F42D9F42F8}" dt="2022-08-04T07:43:22.063" v="475" actId="1076"/>
        <pc:sldMkLst>
          <pc:docMk/>
          <pc:sldMk cId="1726668407" sldId="296"/>
        </pc:sldMkLst>
        <pc:spChg chg="add mod">
          <ac:chgData name="中島 優斗" userId="S::nakashima.yuto@teamskibanofficial.onmicrosoft.com::fe17764d-63d2-432f-87f2-538217b1bfdf" providerId="AD" clId="Web-{D838F9C1-0013-9A7C-B5D2-73F42D9F42F8}" dt="2022-08-04T07:43:22.063" v="475" actId="1076"/>
          <ac:spMkLst>
            <pc:docMk/>
            <pc:sldMk cId="1726668407" sldId="296"/>
            <ac:spMk id="16" creationId="{34964E6E-DC04-E0C7-3F4F-17611B1A9243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7:23:07.951" v="227" actId="20577"/>
          <ac:spMkLst>
            <pc:docMk/>
            <pc:sldMk cId="1726668407" sldId="296"/>
            <ac:spMk id="45" creationId="{3E140039-6DBD-4D76-B8D7-94EBCD28ED48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7:41:57.498" v="436" actId="20577"/>
          <ac:spMkLst>
            <pc:docMk/>
            <pc:sldMk cId="1726668407" sldId="296"/>
            <ac:spMk id="58" creationId="{3E140039-6DBD-4D76-B8D7-94EBCD28ED48}"/>
          </ac:spMkLst>
        </pc:spChg>
      </pc:sldChg>
      <pc:sldChg chg="delSp modSp add">
        <pc:chgData name="中島 優斗" userId="S::nakashima.yuto@teamskibanofficial.onmicrosoft.com::fe17764d-63d2-432f-87f2-538217b1bfdf" providerId="AD" clId="Web-{D838F9C1-0013-9A7C-B5D2-73F42D9F42F8}" dt="2022-08-04T06:56:54.078" v="96" actId="1076"/>
        <pc:sldMkLst>
          <pc:docMk/>
          <pc:sldMk cId="2881641695" sldId="297"/>
        </pc:sldMkLst>
        <pc:spChg chg="mod">
          <ac:chgData name="中島 優斗" userId="S::nakashima.yuto@teamskibanofficial.onmicrosoft.com::fe17764d-63d2-432f-87f2-538217b1bfdf" providerId="AD" clId="Web-{D838F9C1-0013-9A7C-B5D2-73F42D9F42F8}" dt="2022-08-04T06:53:37.072" v="9" actId="20577"/>
          <ac:spMkLst>
            <pc:docMk/>
            <pc:sldMk cId="2881641695" sldId="297"/>
            <ac:spMk id="5" creationId="{AD5B69AD-FEFA-4DFE-8782-63DA90A98F85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42.232" v="90" actId="14100"/>
          <ac:spMkLst>
            <pc:docMk/>
            <pc:sldMk cId="2881641695" sldId="297"/>
            <ac:spMk id="7" creationId="{079EC713-7D5B-4DAC-9010-436D2D7C5D62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6.856" v="81" actId="14100"/>
          <ac:spMkLst>
            <pc:docMk/>
            <pc:sldMk cId="2881641695" sldId="297"/>
            <ac:spMk id="8" creationId="{810D87E1-990F-4EB1-89BC-74826264CF78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4:43.761" v="58" actId="20577"/>
          <ac:spMkLst>
            <pc:docMk/>
            <pc:sldMk cId="2881641695" sldId="297"/>
            <ac:spMk id="9" creationId="{ABEC9EC7-EAE1-45FD-843D-CFC8A9909C9D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4:07.198" v="23" actId="20577"/>
          <ac:spMkLst>
            <pc:docMk/>
            <pc:sldMk cId="2881641695" sldId="297"/>
            <ac:spMk id="11" creationId="{31092E54-022E-46D1-9634-17B0DBAC4790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30.028" v="86" actId="1076"/>
          <ac:spMkLst>
            <pc:docMk/>
            <pc:sldMk cId="2881641695" sldId="297"/>
            <ac:spMk id="15" creationId="{3DE7C1CD-39C3-43C3-AD3B-7C52E293578B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38.435" v="89" actId="1076"/>
          <ac:spMkLst>
            <pc:docMk/>
            <pc:sldMk cId="2881641695" sldId="297"/>
            <ac:spMk id="16" creationId="{7AEFF146-2CDB-4B00-A59D-17B22756028C}"/>
          </ac:spMkLst>
        </pc:spChg>
        <pc:spChg chg="del">
          <ac:chgData name="中島 優斗" userId="S::nakashima.yuto@teamskibanofficial.onmicrosoft.com::fe17764d-63d2-432f-87f2-538217b1bfdf" providerId="AD" clId="Web-{D838F9C1-0013-9A7C-B5D2-73F42D9F42F8}" dt="2022-08-04T06:55:49.123" v="93"/>
          <ac:spMkLst>
            <pc:docMk/>
            <pc:sldMk cId="2881641695" sldId="297"/>
            <ac:spMk id="17" creationId="{2870E8DB-2528-4B4A-979F-D8ABE2CB5A9C}"/>
          </ac:spMkLst>
        </pc:spChg>
        <pc:spChg chg="del">
          <ac:chgData name="中島 優斗" userId="S::nakashima.yuto@teamskibanofficial.onmicrosoft.com::fe17764d-63d2-432f-87f2-538217b1bfdf" providerId="AD" clId="Web-{D838F9C1-0013-9A7C-B5D2-73F42D9F42F8}" dt="2022-08-04T06:55:48.279" v="92"/>
          <ac:spMkLst>
            <pc:docMk/>
            <pc:sldMk cId="2881641695" sldId="297"/>
            <ac:spMk id="18" creationId="{5F480C06-5DD5-4844-9C45-8F626A7074F5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6:54.078" v="96" actId="1076"/>
          <ac:spMkLst>
            <pc:docMk/>
            <pc:sldMk cId="2881641695" sldId="297"/>
            <ac:spMk id="20" creationId="{33215D58-4110-4CCA-BD10-19ED60000650}"/>
          </ac:spMkLst>
        </pc:spChg>
        <pc:spChg chg="del">
          <ac:chgData name="中島 優斗" userId="S::nakashima.yuto@teamskibanofficial.onmicrosoft.com::fe17764d-63d2-432f-87f2-538217b1bfdf" providerId="AD" clId="Web-{D838F9C1-0013-9A7C-B5D2-73F42D9F42F8}" dt="2022-08-04T06:55:44.748" v="91"/>
          <ac:spMkLst>
            <pc:docMk/>
            <pc:sldMk cId="2881641695" sldId="297"/>
            <ac:spMk id="21" creationId="{DE6A4715-389E-4453-BBD5-499AC7FCFD1B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043" v="60" actId="1076"/>
          <ac:spMkLst>
            <pc:docMk/>
            <pc:sldMk cId="2881641695" sldId="297"/>
            <ac:spMk id="71" creationId="{7F29BF74-D294-468D-A619-2A68B72225AF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074" v="61" actId="1076"/>
          <ac:spMkLst>
            <pc:docMk/>
            <pc:sldMk cId="2881641695" sldId="297"/>
            <ac:spMk id="75" creationId="{DEDF1756-C9EB-43B5-91AC-2E5423EF0D0F}"/>
          </ac:spMkLst>
        </pc:spChg>
        <pc:spChg chg="del mod">
          <ac:chgData name="中島 優斗" userId="S::nakashima.yuto@teamskibanofficial.onmicrosoft.com::fe17764d-63d2-432f-87f2-538217b1bfdf" providerId="AD" clId="Web-{D838F9C1-0013-9A7C-B5D2-73F42D9F42F8}" dt="2022-08-04T06:55:50.920" v="94"/>
          <ac:spMkLst>
            <pc:docMk/>
            <pc:sldMk cId="2881641695" sldId="297"/>
            <ac:spMk id="76" creationId="{00000000-0000-0000-0000-000000000000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106" v="62" actId="1076"/>
          <ac:spMkLst>
            <pc:docMk/>
            <pc:sldMk cId="2881641695" sldId="297"/>
            <ac:spMk id="79" creationId="{2493F75F-67D0-4302-8799-329C6C28D880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137" v="63" actId="1076"/>
          <ac:spMkLst>
            <pc:docMk/>
            <pc:sldMk cId="2881641695" sldId="297"/>
            <ac:spMk id="80" creationId="{570371AD-189E-49E4-8A36-5124A3DBE4D1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168" v="64" actId="1076"/>
          <ac:spMkLst>
            <pc:docMk/>
            <pc:sldMk cId="2881641695" sldId="297"/>
            <ac:spMk id="81" creationId="{3C54D655-88E4-4D8F-8273-D4BA89D7994E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199" v="65" actId="1076"/>
          <ac:spMkLst>
            <pc:docMk/>
            <pc:sldMk cId="2881641695" sldId="297"/>
            <ac:spMk id="86" creationId="{6D7E8B83-36DA-497E-82AC-AD1CA8802820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246" v="66" actId="1076"/>
          <ac:spMkLst>
            <pc:docMk/>
            <pc:sldMk cId="2881641695" sldId="297"/>
            <ac:spMk id="87" creationId="{8085BAEF-381C-4750-A54E-86298C0E4A52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278" v="67" actId="1076"/>
          <ac:spMkLst>
            <pc:docMk/>
            <pc:sldMk cId="2881641695" sldId="297"/>
            <ac:spMk id="91" creationId="{C177B9BD-9B99-40C8-8EB4-514E3465BF41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309" v="68" actId="1076"/>
          <ac:spMkLst>
            <pc:docMk/>
            <pc:sldMk cId="2881641695" sldId="297"/>
            <ac:spMk id="92" creationId="{EFB7B0CE-E9B7-4B95-91D6-565C66304910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340" v="69" actId="1076"/>
          <ac:spMkLst>
            <pc:docMk/>
            <pc:sldMk cId="2881641695" sldId="297"/>
            <ac:spMk id="93" creationId="{FB28D695-ADC0-401F-9CAB-2B62BFD4B516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371" v="70" actId="1076"/>
          <ac:spMkLst>
            <pc:docMk/>
            <pc:sldMk cId="2881641695" sldId="297"/>
            <ac:spMk id="99" creationId="{D7572C9A-8F05-44EC-901B-EE37D8D347A7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403" v="71" actId="1076"/>
          <ac:spMkLst>
            <pc:docMk/>
            <pc:sldMk cId="2881641695" sldId="297"/>
            <ac:spMk id="106" creationId="{BD4BB553-0C56-408F-AD00-D953A089FB8D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434" v="72" actId="1076"/>
          <ac:spMkLst>
            <pc:docMk/>
            <pc:sldMk cId="2881641695" sldId="297"/>
            <ac:spMk id="107" creationId="{9B1DFC5B-1852-4676-9D9C-23AC920EAB06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465" v="73" actId="1076"/>
          <ac:spMkLst>
            <pc:docMk/>
            <pc:sldMk cId="2881641695" sldId="297"/>
            <ac:spMk id="108" creationId="{1A2200E0-EC42-4FF0-86C1-A8768E5BE841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496" v="74" actId="1076"/>
          <ac:spMkLst>
            <pc:docMk/>
            <pc:sldMk cId="2881641695" sldId="297"/>
            <ac:spMk id="109" creationId="{E4BD0CFA-0346-4148-8809-4CB47248606F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528" v="75" actId="1076"/>
          <ac:spMkLst>
            <pc:docMk/>
            <pc:sldMk cId="2881641695" sldId="297"/>
            <ac:spMk id="110" creationId="{13E43625-8B5B-480D-8370-1DD34C4917F1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559" v="76" actId="1076"/>
          <ac:spMkLst>
            <pc:docMk/>
            <pc:sldMk cId="2881641695" sldId="297"/>
            <ac:spMk id="111" creationId="{7BE90707-107F-44FD-8042-9899A7AE02C2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590" v="77" actId="1076"/>
          <ac:spMkLst>
            <pc:docMk/>
            <pc:sldMk cId="2881641695" sldId="297"/>
            <ac:spMk id="112" creationId="{4D36838B-0775-4720-91B2-BBA0DDDDBB5A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621" v="78" actId="1076"/>
          <ac:spMkLst>
            <pc:docMk/>
            <pc:sldMk cId="2881641695" sldId="297"/>
            <ac:spMk id="113" creationId="{B2DDB8DF-6211-4B4E-98D9-68C62EAD663F}"/>
          </ac:spMkLst>
        </pc:spChg>
        <pc:spChg chg="mod">
          <ac:chgData name="中島 優斗" userId="S::nakashima.yuto@teamskibanofficial.onmicrosoft.com::fe17764d-63d2-432f-87f2-538217b1bfdf" providerId="AD" clId="Web-{D838F9C1-0013-9A7C-B5D2-73F42D9F42F8}" dt="2022-08-04T06:55:02.653" v="79" actId="1076"/>
          <ac:spMkLst>
            <pc:docMk/>
            <pc:sldMk cId="2881641695" sldId="297"/>
            <ac:spMk id="114" creationId="{1CBC10D4-EFFA-4009-A319-C75C2C18D1FF}"/>
          </ac:spMkLst>
        </pc:spChg>
        <pc:grpChg chg="mod">
          <ac:chgData name="中島 優斗" userId="S::nakashima.yuto@teamskibanofficial.onmicrosoft.com::fe17764d-63d2-432f-87f2-538217b1bfdf" providerId="AD" clId="Web-{D838F9C1-0013-9A7C-B5D2-73F42D9F42F8}" dt="2022-08-04T06:55:30.106" v="87" actId="1076"/>
          <ac:grpSpMkLst>
            <pc:docMk/>
            <pc:sldMk cId="2881641695" sldId="297"/>
            <ac:grpSpMk id="32" creationId="{34ACB992-6960-428A-837B-B283EBAC7167}"/>
          </ac:grpSpMkLst>
        </pc:grpChg>
        <pc:grpChg chg="del">
          <ac:chgData name="中島 優斗" userId="S::nakashima.yuto@teamskibanofficial.onmicrosoft.com::fe17764d-63d2-432f-87f2-538217b1bfdf" providerId="AD" clId="Web-{D838F9C1-0013-9A7C-B5D2-73F42D9F42F8}" dt="2022-08-04T06:55:52.107" v="95"/>
          <ac:grpSpMkLst>
            <pc:docMk/>
            <pc:sldMk cId="2881641695" sldId="297"/>
            <ac:grpSpMk id="42" creationId="{40655425-0538-4D33-95A0-B377B75539A8}"/>
          </ac:grpSpMkLst>
        </pc:grpChg>
        <pc:grpChg chg="del">
          <ac:chgData name="中島 優斗" userId="S::nakashima.yuto@teamskibanofficial.onmicrosoft.com::fe17764d-63d2-432f-87f2-538217b1bfdf" providerId="AD" clId="Web-{D838F9C1-0013-9A7C-B5D2-73F42D9F42F8}" dt="2022-08-04T06:54:47.808" v="59"/>
          <ac:grpSpMkLst>
            <pc:docMk/>
            <pc:sldMk cId="2881641695" sldId="297"/>
            <ac:grpSpMk id="100" creationId="{00000000-0000-0000-0000-000000000000}"/>
          </ac:grpSpMkLst>
        </pc:grpChg>
      </pc:sldChg>
      <pc:sldChg chg="addSp delSp modSp add ord">
        <pc:chgData name="中島 優斗" userId="S::nakashima.yuto@teamskibanofficial.onmicrosoft.com::fe17764d-63d2-432f-87f2-538217b1bfdf" providerId="AD" clId="Web-{D838F9C1-0013-9A7C-B5D2-73F42D9F42F8}" dt="2022-08-04T07:45:03.535" v="514" actId="14100"/>
        <pc:sldMkLst>
          <pc:docMk/>
          <pc:sldMk cId="2404256619" sldId="299"/>
        </pc:sldMkLst>
        <pc:spChg chg="mod">
          <ac:chgData name="中島 優斗" userId="S::nakashima.yuto@teamskibanofficial.onmicrosoft.com::fe17764d-63d2-432f-87f2-538217b1bfdf" providerId="AD" clId="Web-{D838F9C1-0013-9A7C-B5D2-73F42D9F42F8}" dt="2022-08-04T07:32:22.326" v="241" actId="20577"/>
          <ac:spMkLst>
            <pc:docMk/>
            <pc:sldMk cId="2404256619" sldId="299"/>
            <ac:spMk id="8" creationId="{00000000-0000-0000-0000-000000000000}"/>
          </ac:spMkLst>
        </pc:spChg>
        <pc:spChg chg="del">
          <ac:chgData name="中島 優斗" userId="S::nakashima.yuto@teamskibanofficial.onmicrosoft.com::fe17764d-63d2-432f-87f2-538217b1bfdf" providerId="AD" clId="Web-{D838F9C1-0013-9A7C-B5D2-73F42D9F42F8}" dt="2022-08-04T06:58:43.253" v="100"/>
          <ac:spMkLst>
            <pc:docMk/>
            <pc:sldMk cId="2404256619" sldId="299"/>
            <ac:spMk id="815" creationId="{46766020-79B4-586E-EE3E-68A2727A4E0E}"/>
          </ac:spMkLst>
        </pc:spChg>
        <pc:spChg chg="add mod">
          <ac:chgData name="中島 優斗" userId="S::nakashima.yuto@teamskibanofficial.onmicrosoft.com::fe17764d-63d2-432f-87f2-538217b1bfdf" providerId="AD" clId="Web-{D838F9C1-0013-9A7C-B5D2-73F42D9F42F8}" dt="2022-08-04T07:45:03.535" v="514" actId="14100"/>
          <ac:spMkLst>
            <pc:docMk/>
            <pc:sldMk cId="2404256619" sldId="299"/>
            <ac:spMk id="3824" creationId="{C3E2680E-4049-36B4-9CB5-199842F066B9}"/>
          </ac:spMkLst>
        </pc:spChg>
        <pc:graphicFrameChg chg="modGraphic">
          <ac:chgData name="中島 優斗" userId="S::nakashima.yuto@teamskibanofficial.onmicrosoft.com::fe17764d-63d2-432f-87f2-538217b1bfdf" providerId="AD" clId="Web-{D838F9C1-0013-9A7C-B5D2-73F42D9F42F8}" dt="2022-08-04T07:41:47.279" v="435" actId="20577"/>
          <ac:graphicFrameMkLst>
            <pc:docMk/>
            <pc:sldMk cId="2404256619" sldId="299"/>
            <ac:graphicFrameMk id="6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9413" cy="4937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4" y="1"/>
            <a:ext cx="2919412" cy="4937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884E3104-E323-4F4A-9004-8C4736458DB4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2" y="9371013"/>
            <a:ext cx="2919413" cy="4937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4" y="9371013"/>
            <a:ext cx="2919412" cy="4937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1F493DD3-9356-42AF-A69A-23533D33C2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65444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9413" cy="4937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4" y="1"/>
            <a:ext cx="2919412" cy="49371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0B770940-670D-445A-A052-A6F7BF4CCFD5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8188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371013"/>
            <a:ext cx="2919413" cy="4937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4" y="9371013"/>
            <a:ext cx="2919412" cy="49371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4D66EA5F-9A37-4696-A4C9-E326951BBD9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5819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7407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F0B9-D485-4248-8909-F5A8049CE6AE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E4FDC-F712-427B-9F6A-945D7691678D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2200-D514-458B-AB91-733FED895498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4E83-83B9-4D04-9FFA-C8D5170F4E05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7704-B582-40E8-A8F4-94AC83456D15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0BD6-1BB5-44B7-B623-F5D5EA08D618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9B47-0C49-4F4C-93D7-94A6D6A493BC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19B01-22CC-4A73-9725-0044E91CBC26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987A-9938-4D42-93C8-FC881362E4D7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A3C6E-D846-4257-8A9E-05B39DBD1472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AB7A-6F8F-48AE-A943-04DC4E891A02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145C6-10AE-4492-91D5-DB03AC9F03B9}" type="datetime1">
              <a:rPr kumimoji="1" lang="ja-JP" altLang="en-US" smtClean="0"/>
              <a:pPr/>
              <a:t>2023/8/23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角丸四角形 137">
            <a:extLst>
              <a:ext uri="{FF2B5EF4-FFF2-40B4-BE49-F238E27FC236}">
                <a16:creationId xmlns:a16="http://schemas.microsoft.com/office/drawing/2014/main" id="{0C490B6D-0BDA-452A-B608-56F7FC4C2D1E}"/>
              </a:ext>
            </a:extLst>
          </p:cNvPr>
          <p:cNvSpPr/>
          <p:nvPr/>
        </p:nvSpPr>
        <p:spPr>
          <a:xfrm>
            <a:off x="110463" y="5173781"/>
            <a:ext cx="4004609" cy="1547639"/>
          </a:xfrm>
          <a:prstGeom prst="roundRect">
            <a:avLst>
              <a:gd name="adj" fmla="val 3217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15" name="角丸四角形 137">
            <a:extLst>
              <a:ext uri="{FF2B5EF4-FFF2-40B4-BE49-F238E27FC236}">
                <a16:creationId xmlns:a16="http://schemas.microsoft.com/office/drawing/2014/main" id="{0C490B6D-0BDA-452A-B608-56F7FC4C2D1E}"/>
              </a:ext>
            </a:extLst>
          </p:cNvPr>
          <p:cNvSpPr/>
          <p:nvPr/>
        </p:nvSpPr>
        <p:spPr>
          <a:xfrm>
            <a:off x="110463" y="3583125"/>
            <a:ext cx="4022417" cy="1473801"/>
          </a:xfrm>
          <a:prstGeom prst="roundRect">
            <a:avLst>
              <a:gd name="adj" fmla="val 3217"/>
            </a:avLst>
          </a:prstGeom>
          <a:solidFill>
            <a:schemeClr val="accent4">
              <a:lumMod val="40000"/>
              <a:lumOff val="6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23" name="テキスト ボックス 42">
            <a:extLst>
              <a:ext uri="{FF2B5EF4-FFF2-40B4-BE49-F238E27FC236}">
                <a16:creationId xmlns:a16="http://schemas.microsoft.com/office/drawing/2014/main" id="{E73E6B31-EEE6-4D50-B081-DA0C8C0D0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448" y="3165354"/>
            <a:ext cx="83810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+mn-ea"/>
                <a:ea typeface="+mn-ea"/>
              </a:rPr>
              <a:t>● ２つの基本システムと推奨サブシステムの中から１つ選択し、１つの仕上がり像として実施する。</a:t>
            </a:r>
            <a:endParaRPr lang="en-US" altLang="ja-JP" sz="1200" dirty="0">
              <a:latin typeface="+mn-ea"/>
              <a:ea typeface="+mn-ea"/>
            </a:endParaRPr>
          </a:p>
        </p:txBody>
      </p:sp>
      <p:sp>
        <p:nvSpPr>
          <p:cNvPr id="25" name="角丸四角形 42">
            <a:extLst>
              <a:ext uri="{FF2B5EF4-FFF2-40B4-BE49-F238E27FC236}">
                <a16:creationId xmlns:a16="http://schemas.microsoft.com/office/drawing/2014/main" id="{55F43DD4-21BC-4013-9576-7802923947A8}"/>
              </a:ext>
            </a:extLst>
          </p:cNvPr>
          <p:cNvSpPr/>
          <p:nvPr/>
        </p:nvSpPr>
        <p:spPr>
          <a:xfrm>
            <a:off x="179065" y="4195918"/>
            <a:ext cx="1728000" cy="737837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386443E-629B-4294-9717-337D8F4BF64C}"/>
              </a:ext>
            </a:extLst>
          </p:cNvPr>
          <p:cNvSpPr/>
          <p:nvPr/>
        </p:nvSpPr>
        <p:spPr>
          <a:xfrm>
            <a:off x="179198" y="4193883"/>
            <a:ext cx="1728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　　基本システム　　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角丸四角形 50">
            <a:extLst>
              <a:ext uri="{FF2B5EF4-FFF2-40B4-BE49-F238E27FC236}">
                <a16:creationId xmlns:a16="http://schemas.microsoft.com/office/drawing/2014/main" id="{059B9B1F-A374-48D7-AC50-E9216D689CFA}"/>
              </a:ext>
            </a:extLst>
          </p:cNvPr>
          <p:cNvSpPr/>
          <p:nvPr/>
        </p:nvSpPr>
        <p:spPr>
          <a:xfrm>
            <a:off x="0" y="119484"/>
            <a:ext cx="9144000" cy="357188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bg1"/>
                </a:solidFill>
              </a:rPr>
              <a:t>住宅</a:t>
            </a:r>
            <a:r>
              <a:rPr lang="ja-JP" altLang="en-US" sz="2000" dirty="0" smtClean="0">
                <a:solidFill>
                  <a:schemeClr val="bg1"/>
                </a:solidFill>
              </a:rPr>
              <a:t>点検科</a:t>
            </a:r>
            <a:r>
              <a:rPr lang="ja-JP" altLang="en-US" sz="2000" dirty="0">
                <a:solidFill>
                  <a:schemeClr val="bg1"/>
                </a:solidFill>
              </a:rPr>
              <a:t>の訓練概要等</a:t>
            </a:r>
          </a:p>
        </p:txBody>
      </p:sp>
      <p:sp>
        <p:nvSpPr>
          <p:cNvPr id="41" name="角丸四角形 60">
            <a:extLst>
              <a:ext uri="{FF2B5EF4-FFF2-40B4-BE49-F238E27FC236}">
                <a16:creationId xmlns:a16="http://schemas.microsoft.com/office/drawing/2014/main" id="{D5560FE2-9299-460A-A5F3-46D15DA98C30}"/>
              </a:ext>
            </a:extLst>
          </p:cNvPr>
          <p:cNvSpPr/>
          <p:nvPr/>
        </p:nvSpPr>
        <p:spPr>
          <a:xfrm>
            <a:off x="185814" y="4315671"/>
            <a:ext cx="1719034" cy="436289"/>
          </a:xfrm>
          <a:prstGeom prst="roundRect">
            <a:avLst>
              <a:gd name="adj" fmla="val 0"/>
            </a:avLst>
          </a:prstGeom>
          <a:noFill/>
          <a:ln w="28575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b="1" dirty="0">
              <a:solidFill>
                <a:prstClr val="black"/>
              </a:solidFill>
              <a:latin typeface="ＭＳ Ｐゴシック"/>
            </a:endParaRPr>
          </a:p>
          <a:p>
            <a:pPr algn="ctr" defTabSz="800100">
              <a:lnSpc>
                <a:spcPts val="1700"/>
              </a:lnSpc>
              <a:spcAft>
                <a:spcPct val="35000"/>
              </a:spcAft>
            </a:pPr>
            <a:r>
              <a:rPr lang="ja-JP" altLang="en-US" sz="1100" b="1" dirty="0">
                <a:solidFill>
                  <a:schemeClr val="tx1"/>
                </a:solidFill>
                <a:latin typeface="ＭＳ Ｐゴシック"/>
              </a:rPr>
              <a:t>ＨＳ２０８</a:t>
            </a:r>
            <a: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  <a:t/>
            </a:r>
            <a:b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</a:br>
            <a:r>
              <a:rPr lang="ja-JP" altLang="en-US" sz="1100" b="1" dirty="0">
                <a:solidFill>
                  <a:srgbClr val="000000"/>
                </a:solidFill>
                <a:latin typeface="+mn-ea"/>
              </a:rPr>
              <a:t>住宅構造・法規と設計業務</a:t>
            </a:r>
            <a:endParaRPr lang="en-US" altLang="ja-JP" sz="1100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5" name="テキスト ボックス 42">
            <a:extLst>
              <a:ext uri="{FF2B5EF4-FFF2-40B4-BE49-F238E27FC236}">
                <a16:creationId xmlns:a16="http://schemas.microsoft.com/office/drawing/2014/main" id="{E73E6B31-EEE6-4D50-B081-DA0C8C0D0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63" y="130054"/>
            <a:ext cx="19412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>
                <a:solidFill>
                  <a:schemeClr val="bg1"/>
                </a:solidFill>
                <a:latin typeface="+mn-ea"/>
                <a:ea typeface="+mn-ea"/>
              </a:rPr>
              <a:t>【 </a:t>
            </a:r>
            <a:r>
              <a:rPr lang="ja-JP" altLang="en-US" sz="1400">
                <a:solidFill>
                  <a:schemeClr val="bg1"/>
                </a:solidFill>
                <a:latin typeface="+mn-ea"/>
                <a:ea typeface="+mn-ea"/>
              </a:rPr>
              <a:t>短時間訓練コース </a:t>
            </a:r>
            <a:r>
              <a:rPr lang="en-US" altLang="ja-JP" sz="1400">
                <a:solidFill>
                  <a:schemeClr val="bg1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70" name="角丸四角形 67">
            <a:extLst>
              <a:ext uri="{FF2B5EF4-FFF2-40B4-BE49-F238E27FC236}">
                <a16:creationId xmlns:a16="http://schemas.microsoft.com/office/drawing/2014/main" id="{7BDF9875-B9A5-4F86-8EE0-AA509253C78E}"/>
              </a:ext>
            </a:extLst>
          </p:cNvPr>
          <p:cNvSpPr/>
          <p:nvPr/>
        </p:nvSpPr>
        <p:spPr>
          <a:xfrm>
            <a:off x="1184768" y="4255489"/>
            <a:ext cx="648000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>
                <a:solidFill>
                  <a:prstClr val="white"/>
                </a:solidFill>
                <a:latin typeface="ＭＳ Ｐゴシック"/>
              </a:rPr>
              <a:t>第１システム</a:t>
            </a:r>
          </a:p>
        </p:txBody>
      </p:sp>
      <p:sp>
        <p:nvSpPr>
          <p:cNvPr id="78" name="角丸四角形 152">
            <a:extLst>
              <a:ext uri="{FF2B5EF4-FFF2-40B4-BE49-F238E27FC236}">
                <a16:creationId xmlns:a16="http://schemas.microsoft.com/office/drawing/2014/main" id="{F42F9EAD-9837-41E6-A3B0-6DE9753B78D6}"/>
              </a:ext>
            </a:extLst>
          </p:cNvPr>
          <p:cNvSpPr/>
          <p:nvPr/>
        </p:nvSpPr>
        <p:spPr>
          <a:xfrm>
            <a:off x="2813482" y="4370803"/>
            <a:ext cx="828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>
                <a:solidFill>
                  <a:prstClr val="white"/>
                </a:solidFill>
                <a:latin typeface="ＭＳ Ｐゴシック"/>
              </a:rPr>
              <a:t>第１、４ システム</a:t>
            </a:r>
          </a:p>
        </p:txBody>
      </p:sp>
      <p:sp>
        <p:nvSpPr>
          <p:cNvPr id="80" name="角丸四角形 42">
            <a:extLst>
              <a:ext uri="{FF2B5EF4-FFF2-40B4-BE49-F238E27FC236}">
                <a16:creationId xmlns:a16="http://schemas.microsoft.com/office/drawing/2014/main" id="{55F43DD4-21BC-4013-9576-7802923947A8}"/>
              </a:ext>
            </a:extLst>
          </p:cNvPr>
          <p:cNvSpPr/>
          <p:nvPr/>
        </p:nvSpPr>
        <p:spPr>
          <a:xfrm>
            <a:off x="2282670" y="4205231"/>
            <a:ext cx="1728000" cy="745633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B386443E-629B-4294-9717-337D8F4BF64C}"/>
              </a:ext>
            </a:extLst>
          </p:cNvPr>
          <p:cNvSpPr/>
          <p:nvPr/>
        </p:nvSpPr>
        <p:spPr>
          <a:xfrm>
            <a:off x="2282670" y="4193883"/>
            <a:ext cx="1728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　　基本システム　　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2" name="角丸四角形 60">
            <a:extLst>
              <a:ext uri="{FF2B5EF4-FFF2-40B4-BE49-F238E27FC236}">
                <a16:creationId xmlns:a16="http://schemas.microsoft.com/office/drawing/2014/main" id="{D5560FE2-9299-460A-A5F3-46D15DA98C30}"/>
              </a:ext>
            </a:extLst>
          </p:cNvPr>
          <p:cNvSpPr/>
          <p:nvPr/>
        </p:nvSpPr>
        <p:spPr>
          <a:xfrm>
            <a:off x="2274540" y="4166721"/>
            <a:ext cx="1733721" cy="720000"/>
          </a:xfrm>
          <a:prstGeom prst="roundRect">
            <a:avLst>
              <a:gd name="adj" fmla="val 0"/>
            </a:avLst>
          </a:prstGeom>
          <a:noFill/>
          <a:ln w="28575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b="1" dirty="0">
              <a:solidFill>
                <a:prstClr val="black"/>
              </a:solidFill>
              <a:latin typeface="ＭＳ Ｐゴシック"/>
            </a:endParaRPr>
          </a:p>
          <a:p>
            <a:pPr algn="ctr" defTabSz="800100">
              <a:lnSpc>
                <a:spcPts val="1700"/>
              </a:lnSpc>
              <a:spcAft>
                <a:spcPct val="35000"/>
              </a:spcAft>
            </a:pPr>
            <a:r>
              <a:rPr lang="ja-JP" altLang="en-US" sz="1100" b="1" dirty="0">
                <a:solidFill>
                  <a:schemeClr val="tx1"/>
                </a:solidFill>
                <a:latin typeface="+mn-ea"/>
              </a:rPr>
              <a:t>ＨＳ３０９</a:t>
            </a:r>
            <a: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  <a:t/>
            </a:r>
            <a:b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</a:br>
            <a:r>
              <a:rPr lang="ja-JP" altLang="en-US" sz="1100" b="1" dirty="0">
                <a:solidFill>
                  <a:srgbClr val="000000"/>
                </a:solidFill>
                <a:latin typeface="+mn-ea"/>
              </a:rPr>
              <a:t>点検・プランニング基礎</a:t>
            </a:r>
            <a:r>
              <a:rPr lang="ja-JP" altLang="en-US" sz="1100" b="1" dirty="0">
                <a:solidFill>
                  <a:schemeClr val="tx1"/>
                </a:solidFill>
                <a:latin typeface="+mn-ea"/>
              </a:rPr>
              <a:t>知識</a:t>
            </a:r>
            <a:endParaRPr lang="en-US" altLang="ja-JP" sz="11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5" name="角丸四角形 67">
            <a:extLst>
              <a:ext uri="{FF2B5EF4-FFF2-40B4-BE49-F238E27FC236}">
                <a16:creationId xmlns:a16="http://schemas.microsoft.com/office/drawing/2014/main" id="{7BDF9875-B9A5-4F86-8EE0-AA509253C78E}"/>
              </a:ext>
            </a:extLst>
          </p:cNvPr>
          <p:cNvSpPr/>
          <p:nvPr/>
        </p:nvSpPr>
        <p:spPr>
          <a:xfrm>
            <a:off x="3288373" y="4264802"/>
            <a:ext cx="648000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>
                <a:solidFill>
                  <a:prstClr val="white"/>
                </a:solidFill>
                <a:latin typeface="ＭＳ Ｐゴシック"/>
              </a:rPr>
              <a:t>第２システム</a:t>
            </a:r>
          </a:p>
        </p:txBody>
      </p:sp>
      <p:sp>
        <p:nvSpPr>
          <p:cNvPr id="2" name="二等辺三角形 1"/>
          <p:cNvSpPr/>
          <p:nvPr/>
        </p:nvSpPr>
        <p:spPr>
          <a:xfrm rot="5400000">
            <a:off x="1869878" y="4462961"/>
            <a:ext cx="464754" cy="12752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二等辺三角形 65"/>
          <p:cNvSpPr/>
          <p:nvPr/>
        </p:nvSpPr>
        <p:spPr>
          <a:xfrm rot="5400000">
            <a:off x="4024879" y="5099826"/>
            <a:ext cx="464754" cy="12752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角丸四角形 84">
            <a:extLst>
              <a:ext uri="{FF2B5EF4-FFF2-40B4-BE49-F238E27FC236}">
                <a16:creationId xmlns:a16="http://schemas.microsoft.com/office/drawing/2014/main" id="{ACDDFC97-EDB0-47C3-BA10-74D8A878C70C}"/>
              </a:ext>
            </a:extLst>
          </p:cNvPr>
          <p:cNvSpPr/>
          <p:nvPr/>
        </p:nvSpPr>
        <p:spPr>
          <a:xfrm>
            <a:off x="4362497" y="3657791"/>
            <a:ext cx="4716000" cy="2881380"/>
          </a:xfrm>
          <a:prstGeom prst="roundRect">
            <a:avLst>
              <a:gd name="adj" fmla="val 379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108000" rIns="36000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800">
                <a:latin typeface="+mn-ea"/>
              </a:rPr>
              <a:t>　　　　　　　　　　　　　　　　</a:t>
            </a:r>
            <a:endParaRPr lang="en-US" altLang="ja-JP" sz="1600">
              <a:latin typeface="+mn-ea"/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B386443E-629B-4294-9717-337D8F4BF64C}"/>
              </a:ext>
            </a:extLst>
          </p:cNvPr>
          <p:cNvSpPr/>
          <p:nvPr/>
        </p:nvSpPr>
        <p:spPr>
          <a:xfrm>
            <a:off x="5755925" y="3830787"/>
            <a:ext cx="1872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　推奨サブシステム　　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1" name="角丸四角形 67">
            <a:extLst>
              <a:ext uri="{FF2B5EF4-FFF2-40B4-BE49-F238E27FC236}">
                <a16:creationId xmlns:a16="http://schemas.microsoft.com/office/drawing/2014/main" id="{7BDF9875-B9A5-4F86-8EE0-AA509253C78E}"/>
              </a:ext>
            </a:extLst>
          </p:cNvPr>
          <p:cNvSpPr/>
          <p:nvPr/>
        </p:nvSpPr>
        <p:spPr>
          <a:xfrm>
            <a:off x="6908593" y="3901706"/>
            <a:ext cx="648000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>
                <a:solidFill>
                  <a:prstClr val="white"/>
                </a:solidFill>
                <a:latin typeface="ＭＳ Ｐゴシック"/>
              </a:rPr>
              <a:t>第３システム</a:t>
            </a:r>
          </a:p>
        </p:txBody>
      </p:sp>
      <p:sp>
        <p:nvSpPr>
          <p:cNvPr id="126" name="角丸四角形 58">
            <a:extLst>
              <a:ext uri="{FF2B5EF4-FFF2-40B4-BE49-F238E27FC236}">
                <a16:creationId xmlns:a16="http://schemas.microsoft.com/office/drawing/2014/main" id="{8A222646-7E0B-4282-B6D5-F0A3843EDD36}"/>
              </a:ext>
            </a:extLst>
          </p:cNvPr>
          <p:cNvSpPr/>
          <p:nvPr/>
        </p:nvSpPr>
        <p:spPr>
          <a:xfrm>
            <a:off x="4413008" y="4989164"/>
            <a:ext cx="2232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900">
                <a:latin typeface="+mn-ea"/>
              </a:rPr>
              <a:t>Hsub216</a:t>
            </a:r>
            <a:r>
              <a: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既存住宅の点検</a:t>
            </a:r>
          </a:p>
        </p:txBody>
      </p:sp>
      <p:sp>
        <p:nvSpPr>
          <p:cNvPr id="127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4413008" y="5326344"/>
            <a:ext cx="2232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900">
                <a:latin typeface="+mn-ea"/>
              </a:rPr>
              <a:t>Hsub301</a:t>
            </a:r>
            <a:r>
              <a: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zh-TW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建築情報活用</a:t>
            </a:r>
            <a:endParaRPr lang="ja-JP" altLang="en-US" sz="9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8" name="角丸四角形 128">
            <a:extLst>
              <a:ext uri="{FF2B5EF4-FFF2-40B4-BE49-F238E27FC236}">
                <a16:creationId xmlns:a16="http://schemas.microsoft.com/office/drawing/2014/main" id="{EF45801D-494E-4C81-B025-89F9A0231A86}"/>
              </a:ext>
            </a:extLst>
          </p:cNvPr>
          <p:cNvSpPr/>
          <p:nvPr/>
        </p:nvSpPr>
        <p:spPr>
          <a:xfrm>
            <a:off x="4413008" y="4315742"/>
            <a:ext cx="2232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900">
                <a:latin typeface="+mn-ea"/>
              </a:rPr>
              <a:t>Hsub120</a:t>
            </a:r>
            <a:r>
              <a: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9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内部仕上げ４</a:t>
            </a:r>
            <a:endParaRPr lang="ja-JP" altLang="en-US" sz="9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9" name="角丸四角形 130">
            <a:extLst>
              <a:ext uri="{FF2B5EF4-FFF2-40B4-BE49-F238E27FC236}">
                <a16:creationId xmlns:a16="http://schemas.microsoft.com/office/drawing/2014/main" id="{E5D89060-0C95-4118-8162-10225201E139}"/>
              </a:ext>
            </a:extLst>
          </p:cNvPr>
          <p:cNvSpPr/>
          <p:nvPr/>
        </p:nvSpPr>
        <p:spPr>
          <a:xfrm>
            <a:off x="4413008" y="4651005"/>
            <a:ext cx="2232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900">
                <a:latin typeface="+mn-ea"/>
              </a:rPr>
              <a:t>Hsub201</a:t>
            </a:r>
            <a:r>
              <a: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9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木造住宅の調査</a:t>
            </a:r>
            <a:endParaRPr lang="ja-JP" altLang="en-US" sz="9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0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4413008" y="5671144"/>
            <a:ext cx="2232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900">
                <a:latin typeface="+mn-ea"/>
              </a:rPr>
              <a:t>Hsub306</a:t>
            </a:r>
            <a:r>
              <a: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zh-TW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環境設備診断</a:t>
            </a:r>
            <a:endParaRPr lang="ja-JP" altLang="en-US" sz="9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E02340A-D12E-4589-AE44-FC76B4C0FFD0}"/>
              </a:ext>
            </a:extLst>
          </p:cNvPr>
          <p:cNvGrpSpPr/>
          <p:nvPr/>
        </p:nvGrpSpPr>
        <p:grpSpPr>
          <a:xfrm>
            <a:off x="226177" y="632419"/>
            <a:ext cx="8701799" cy="1058550"/>
            <a:chOff x="226177" y="754940"/>
            <a:chExt cx="8701799" cy="1404369"/>
          </a:xfrm>
        </p:grpSpPr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F55199EF-B7D8-430B-B6E7-E5312C3E991D}"/>
                </a:ext>
              </a:extLst>
            </p:cNvPr>
            <p:cNvSpPr txBox="1"/>
            <p:nvPr/>
          </p:nvSpPr>
          <p:spPr>
            <a:xfrm>
              <a:off x="228254" y="754940"/>
              <a:ext cx="2768196" cy="216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100">
                  <a:solidFill>
                    <a:schemeClr val="bg1"/>
                  </a:solidFill>
                </a:rPr>
                <a:t>訓練科設定の背景 （科を取り巻く環境）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30385D7A-F407-4AF9-8AF7-4646BD349FE3}"/>
                </a:ext>
              </a:extLst>
            </p:cNvPr>
            <p:cNvSpPr/>
            <p:nvPr/>
          </p:nvSpPr>
          <p:spPr>
            <a:xfrm>
              <a:off x="226177" y="967859"/>
              <a:ext cx="8701799" cy="1135688"/>
            </a:xfrm>
            <a:prstGeom prst="rect">
              <a:avLst/>
            </a:prstGeom>
            <a:noFill/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3E140039-6DBD-4D76-B8D7-94EBCD28ED48}"/>
                </a:ext>
              </a:extLst>
            </p:cNvPr>
            <p:cNvSpPr txBox="1"/>
            <p:nvPr/>
          </p:nvSpPr>
          <p:spPr>
            <a:xfrm>
              <a:off x="317895" y="1016001"/>
              <a:ext cx="8590752" cy="1143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ts val="1500"/>
                </a:lnSpc>
              </a:pPr>
              <a:r>
                <a:rPr lang="ja-JP" altLang="en-US" sz="1100" dirty="0"/>
                <a:t>　建築業界では既存住宅の修繕等が今後増えてくると考え、業務の展開に着手している。特に住宅サービスでは既存住宅の診断をするための点検員を必要と</a:t>
              </a:r>
              <a:r>
                <a:rPr lang="ja-JP" altLang="en-US" sz="1100" dirty="0" smtClean="0"/>
                <a:t>している</a:t>
              </a:r>
              <a:r>
                <a:rPr lang="ja-JP" altLang="en-US" sz="1100" dirty="0"/>
                <a:t>。</a:t>
              </a:r>
              <a:endParaRPr lang="en-US" altLang="ja-JP" sz="1100" dirty="0"/>
            </a:p>
            <a:p>
              <a:pPr>
                <a:lnSpc>
                  <a:spcPts val="1500"/>
                </a:lnSpc>
              </a:pPr>
              <a:r>
                <a:rPr lang="ja-JP" altLang="en-US" sz="1100" dirty="0">
                  <a:ea typeface="ＭＳ Ｐゴシック"/>
                </a:rPr>
                <a:t>　また、全員参加型社会の実現に向けた職業能力開発の推進を行うため、介護や子育て等を行っている方が受講しやすくなるよう、短時間の訓練コースを設定</a:t>
              </a:r>
              <a:r>
                <a:rPr lang="ja-JP" altLang="en-US" sz="1100" dirty="0" smtClean="0">
                  <a:ea typeface="ＭＳ Ｐゴシック"/>
                </a:rPr>
                <a:t>する必要がある。</a:t>
              </a:r>
              <a:endParaRPr lang="en-US" altLang="ja-JP" sz="1100" dirty="0">
                <a:ea typeface="ＭＳ Ｐゴシック"/>
                <a:cs typeface="Calibri"/>
              </a:endParaRPr>
            </a:p>
          </p:txBody>
        </p:sp>
      </p:grpSp>
      <p:cxnSp>
        <p:nvCxnSpPr>
          <p:cNvPr id="4" name="直線コネクタ 3"/>
          <p:cNvCxnSpPr/>
          <p:nvPr/>
        </p:nvCxnSpPr>
        <p:spPr>
          <a:xfrm flipV="1">
            <a:off x="219558" y="2984505"/>
            <a:ext cx="87480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8E02340A-D12E-4589-AE44-FC76B4C0FFD0}"/>
              </a:ext>
            </a:extLst>
          </p:cNvPr>
          <p:cNvGrpSpPr/>
          <p:nvPr/>
        </p:nvGrpSpPr>
        <p:grpSpPr>
          <a:xfrm>
            <a:off x="225152" y="1725878"/>
            <a:ext cx="2777712" cy="1180583"/>
            <a:chOff x="226178" y="735208"/>
            <a:chExt cx="2777712" cy="1180583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F55199EF-B7D8-430B-B6E7-E5312C3E991D}"/>
                </a:ext>
              </a:extLst>
            </p:cNvPr>
            <p:cNvSpPr txBox="1"/>
            <p:nvPr/>
          </p:nvSpPr>
          <p:spPr>
            <a:xfrm>
              <a:off x="228254" y="735208"/>
              <a:ext cx="2768196" cy="2616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100">
                  <a:solidFill>
                    <a:schemeClr val="bg1"/>
                  </a:solidFill>
                </a:rPr>
                <a:t>仕上がり像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0385D7A-F407-4AF9-8AF7-4646BD349FE3}"/>
                </a:ext>
              </a:extLst>
            </p:cNvPr>
            <p:cNvSpPr/>
            <p:nvPr/>
          </p:nvSpPr>
          <p:spPr>
            <a:xfrm>
              <a:off x="226178" y="967858"/>
              <a:ext cx="2770272" cy="94793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3E140039-6DBD-4D76-B8D7-94EBCD28ED48}"/>
                </a:ext>
              </a:extLst>
            </p:cNvPr>
            <p:cNvSpPr txBox="1"/>
            <p:nvPr/>
          </p:nvSpPr>
          <p:spPr>
            <a:xfrm>
              <a:off x="241352" y="1006886"/>
              <a:ext cx="276253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ja-JP" altLang="en-US" sz="1100" dirty="0" smtClean="0">
                  <a:ea typeface="MS PGothic"/>
                  <a:cs typeface="Calibri"/>
                </a:rPr>
                <a:t>仕上がり像は下記を参照のこと。</a:t>
              </a:r>
              <a:endParaRPr lang="ja-JP" altLang="ja-JP" sz="1100" dirty="0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8E02340A-D12E-4589-AE44-FC76B4C0FFD0}"/>
              </a:ext>
            </a:extLst>
          </p:cNvPr>
          <p:cNvGrpSpPr/>
          <p:nvPr/>
        </p:nvGrpSpPr>
        <p:grpSpPr>
          <a:xfrm>
            <a:off x="3197511" y="1725878"/>
            <a:ext cx="2770272" cy="1180583"/>
            <a:chOff x="226178" y="735208"/>
            <a:chExt cx="2770272" cy="1180583"/>
          </a:xfrm>
        </p:grpSpPr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F55199EF-B7D8-430B-B6E7-E5312C3E991D}"/>
                </a:ext>
              </a:extLst>
            </p:cNvPr>
            <p:cNvSpPr txBox="1"/>
            <p:nvPr/>
          </p:nvSpPr>
          <p:spPr>
            <a:xfrm>
              <a:off x="228254" y="735208"/>
              <a:ext cx="2768196" cy="2616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100">
                  <a:solidFill>
                    <a:schemeClr val="bg1"/>
                  </a:solidFill>
                </a:rPr>
                <a:t>受講対象者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0385D7A-F407-4AF9-8AF7-4646BD349FE3}"/>
                </a:ext>
              </a:extLst>
            </p:cNvPr>
            <p:cNvSpPr/>
            <p:nvPr/>
          </p:nvSpPr>
          <p:spPr>
            <a:xfrm>
              <a:off x="226178" y="967858"/>
              <a:ext cx="2770272" cy="94793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3E140039-6DBD-4D76-B8D7-94EBCD28ED48}"/>
                </a:ext>
              </a:extLst>
            </p:cNvPr>
            <p:cNvSpPr txBox="1"/>
            <p:nvPr/>
          </p:nvSpPr>
          <p:spPr>
            <a:xfrm>
              <a:off x="231489" y="1006886"/>
              <a:ext cx="276253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ja-JP" altLang="en-US" sz="1100" dirty="0"/>
                <a:t>　既存住宅のリノベーションなどに興味があり、住宅業界に従事しようとする方。</a:t>
              </a: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8E02340A-D12E-4589-AE44-FC76B4C0FFD0}"/>
              </a:ext>
            </a:extLst>
          </p:cNvPr>
          <p:cNvGrpSpPr/>
          <p:nvPr/>
        </p:nvGrpSpPr>
        <p:grpSpPr>
          <a:xfrm>
            <a:off x="6188409" y="1725878"/>
            <a:ext cx="2801287" cy="1210397"/>
            <a:chOff x="226178" y="735208"/>
            <a:chExt cx="2801287" cy="1210397"/>
          </a:xfrm>
        </p:grpSpPr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F55199EF-B7D8-430B-B6E7-E5312C3E991D}"/>
                </a:ext>
              </a:extLst>
            </p:cNvPr>
            <p:cNvSpPr txBox="1"/>
            <p:nvPr/>
          </p:nvSpPr>
          <p:spPr>
            <a:xfrm>
              <a:off x="228254" y="735208"/>
              <a:ext cx="2768196" cy="2616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1100">
                  <a:solidFill>
                    <a:schemeClr val="bg1"/>
                  </a:solidFill>
                </a:rPr>
                <a:t>就職できる職種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30385D7A-F407-4AF9-8AF7-4646BD349FE3}"/>
                </a:ext>
              </a:extLst>
            </p:cNvPr>
            <p:cNvSpPr/>
            <p:nvPr/>
          </p:nvSpPr>
          <p:spPr>
            <a:xfrm>
              <a:off x="226178" y="967858"/>
              <a:ext cx="2770272" cy="94793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3E140039-6DBD-4D76-B8D7-94EBCD28ED48}"/>
                </a:ext>
              </a:extLst>
            </p:cNvPr>
            <p:cNvSpPr txBox="1"/>
            <p:nvPr/>
          </p:nvSpPr>
          <p:spPr>
            <a:xfrm>
              <a:off x="264927" y="1006886"/>
              <a:ext cx="2762538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Aft>
                  <a:spcPts val="0"/>
                </a:spcAft>
              </a:pPr>
              <a:r>
                <a:rPr lang="ja-JP" altLang="en-US" sz="1100" dirty="0">
                  <a:ea typeface="ＭＳ Ｐゴシック"/>
                </a:rPr>
                <a:t>■住宅プランナー　</a:t>
              </a:r>
              <a:r>
                <a:rPr lang="en-US" altLang="ja-JP" sz="1100" dirty="0"/>
                <a:t/>
              </a:r>
              <a:br>
                <a:rPr lang="en-US" altLang="ja-JP" sz="1100" dirty="0"/>
              </a:br>
              <a:r>
                <a:rPr lang="ja-JP" altLang="en-US" sz="1100" dirty="0">
                  <a:ea typeface="ＭＳ Ｐゴシック"/>
                </a:rPr>
                <a:t>■ 住宅点検業務（設備含む）</a:t>
              </a:r>
              <a:endParaRPr lang="en-US" altLang="ja-JP" sz="1100" dirty="0"/>
            </a:p>
            <a:p>
              <a:pPr lvl="0">
                <a:spcAft>
                  <a:spcPts val="0"/>
                </a:spcAft>
              </a:pPr>
              <a:r>
                <a:rPr lang="ja-JP" altLang="en-US" sz="1100" dirty="0"/>
                <a:t>■ リフォーム営業</a:t>
              </a:r>
              <a:endParaRPr lang="en-US" altLang="ja-JP" sz="1100" dirty="0"/>
            </a:p>
            <a:p>
              <a:pPr lvl="0">
                <a:spcAft>
                  <a:spcPts val="0"/>
                </a:spcAft>
              </a:pPr>
              <a:r>
                <a:rPr lang="ja-JP" altLang="en-US" sz="1100" dirty="0"/>
                <a:t>■ 建築事務</a:t>
              </a:r>
              <a:endParaRPr lang="en-US" altLang="ja-JP" sz="1100" dirty="0"/>
            </a:p>
            <a:p>
              <a:pPr lvl="0">
                <a:spcAft>
                  <a:spcPts val="0"/>
                </a:spcAft>
              </a:pPr>
              <a:r>
                <a:rPr lang="ja-JP" altLang="en-US" sz="1100" dirty="0"/>
                <a:t>■ ＣＡＤオペレータ　　　　　等</a:t>
              </a:r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55199EF-B7D8-430B-B6E7-E5312C3E991D}"/>
              </a:ext>
            </a:extLst>
          </p:cNvPr>
          <p:cNvSpPr txBox="1"/>
          <p:nvPr/>
        </p:nvSpPr>
        <p:spPr>
          <a:xfrm>
            <a:off x="219628" y="3002451"/>
            <a:ext cx="2768196" cy="216000"/>
          </a:xfrm>
          <a:prstGeom prst="rect">
            <a:avLst/>
          </a:prstGeom>
          <a:solidFill>
            <a:srgbClr val="0070C0"/>
          </a:solidFill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100">
                <a:solidFill>
                  <a:schemeClr val="bg1"/>
                </a:solidFill>
              </a:rPr>
              <a:t>カリキュラムモデル</a:t>
            </a:r>
          </a:p>
        </p:txBody>
      </p:sp>
      <p:sp>
        <p:nvSpPr>
          <p:cNvPr id="75" name="角丸四角形 58">
            <a:extLst>
              <a:ext uri="{FF2B5EF4-FFF2-40B4-BE49-F238E27FC236}">
                <a16:creationId xmlns:a16="http://schemas.microsoft.com/office/drawing/2014/main" id="{8A222646-7E0B-4282-B6D5-F0A3843EDD36}"/>
              </a:ext>
            </a:extLst>
          </p:cNvPr>
          <p:cNvSpPr/>
          <p:nvPr/>
        </p:nvSpPr>
        <p:spPr>
          <a:xfrm>
            <a:off x="6729842" y="4989164"/>
            <a:ext cx="2232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900">
                <a:latin typeface="+mn-ea"/>
              </a:rPr>
              <a:t>Hsub316</a:t>
            </a:r>
            <a:r>
              <a: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zh-TW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住宅</a:t>
            </a:r>
            <a:r>
              <a: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改修の工程計画と積算</a:t>
            </a:r>
          </a:p>
        </p:txBody>
      </p:sp>
      <p:sp>
        <p:nvSpPr>
          <p:cNvPr id="76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6729842" y="5326344"/>
            <a:ext cx="2232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900">
                <a:latin typeface="+mn-ea"/>
              </a:rPr>
              <a:t>Hsub320</a:t>
            </a:r>
            <a:r>
              <a: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建築３次元プレゼンテーション</a:t>
            </a:r>
          </a:p>
        </p:txBody>
      </p:sp>
      <p:sp>
        <p:nvSpPr>
          <p:cNvPr id="77" name="角丸四角形 128">
            <a:extLst>
              <a:ext uri="{FF2B5EF4-FFF2-40B4-BE49-F238E27FC236}">
                <a16:creationId xmlns:a16="http://schemas.microsoft.com/office/drawing/2014/main" id="{EF45801D-494E-4C81-B025-89F9A0231A86}"/>
              </a:ext>
            </a:extLst>
          </p:cNvPr>
          <p:cNvSpPr/>
          <p:nvPr/>
        </p:nvSpPr>
        <p:spPr>
          <a:xfrm>
            <a:off x="6729842" y="4315742"/>
            <a:ext cx="2232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900">
                <a:latin typeface="+mn-ea"/>
              </a:rPr>
              <a:t>Hsub314</a:t>
            </a:r>
            <a:r>
              <a: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現地調査と図面作成</a:t>
            </a:r>
          </a:p>
        </p:txBody>
      </p:sp>
      <p:sp>
        <p:nvSpPr>
          <p:cNvPr id="79" name="角丸四角形 130">
            <a:extLst>
              <a:ext uri="{FF2B5EF4-FFF2-40B4-BE49-F238E27FC236}">
                <a16:creationId xmlns:a16="http://schemas.microsoft.com/office/drawing/2014/main" id="{E5D89060-0C95-4118-8162-10225201E139}"/>
              </a:ext>
            </a:extLst>
          </p:cNvPr>
          <p:cNvSpPr/>
          <p:nvPr/>
        </p:nvSpPr>
        <p:spPr>
          <a:xfrm>
            <a:off x="6729842" y="4651005"/>
            <a:ext cx="2232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900">
                <a:latin typeface="+mn-ea"/>
              </a:rPr>
              <a:t>Hsub315</a:t>
            </a:r>
            <a:r>
              <a: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zh-TW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住宅実施図面作成技術</a:t>
            </a:r>
            <a:endParaRPr lang="ja-JP" altLang="en-US" sz="9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6" name="角丸四角形 62">
            <a:extLst>
              <a:ext uri="{FF2B5EF4-FFF2-40B4-BE49-F238E27FC236}">
                <a16:creationId xmlns:a16="http://schemas.microsoft.com/office/drawing/2014/main" id="{184DE127-B7CD-4EC4-9796-7EFB58648307}"/>
              </a:ext>
            </a:extLst>
          </p:cNvPr>
          <p:cNvSpPr/>
          <p:nvPr/>
        </p:nvSpPr>
        <p:spPr>
          <a:xfrm>
            <a:off x="6729842" y="5671144"/>
            <a:ext cx="2232000" cy="252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r>
              <a:rPr lang="en-US" altLang="ja-JP" sz="900">
                <a:latin typeface="+mn-ea"/>
              </a:rPr>
              <a:t>Hsub328</a:t>
            </a:r>
            <a:r>
              <a: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zh-TW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住宅設備ＣＡＤ</a:t>
            </a:r>
            <a:endParaRPr lang="ja-JP" altLang="en-US" sz="90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9" name="角丸四角形 42">
            <a:extLst>
              <a:ext uri="{FF2B5EF4-FFF2-40B4-BE49-F238E27FC236}">
                <a16:creationId xmlns:a16="http://schemas.microsoft.com/office/drawing/2014/main" id="{55F43DD4-21BC-4013-9576-7802923947A8}"/>
              </a:ext>
            </a:extLst>
          </p:cNvPr>
          <p:cNvSpPr/>
          <p:nvPr/>
        </p:nvSpPr>
        <p:spPr>
          <a:xfrm>
            <a:off x="178194" y="5774436"/>
            <a:ext cx="1728000" cy="737837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B386443E-629B-4294-9717-337D8F4BF64C}"/>
              </a:ext>
            </a:extLst>
          </p:cNvPr>
          <p:cNvSpPr/>
          <p:nvPr/>
        </p:nvSpPr>
        <p:spPr>
          <a:xfrm>
            <a:off x="178327" y="5772401"/>
            <a:ext cx="1728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　　基本システム　　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2" name="角丸四角形 67">
            <a:extLst>
              <a:ext uri="{FF2B5EF4-FFF2-40B4-BE49-F238E27FC236}">
                <a16:creationId xmlns:a16="http://schemas.microsoft.com/office/drawing/2014/main" id="{7BDF9875-B9A5-4F86-8EE0-AA509253C78E}"/>
              </a:ext>
            </a:extLst>
          </p:cNvPr>
          <p:cNvSpPr/>
          <p:nvPr/>
        </p:nvSpPr>
        <p:spPr>
          <a:xfrm>
            <a:off x="1183897" y="5834007"/>
            <a:ext cx="648000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>
                <a:solidFill>
                  <a:prstClr val="white"/>
                </a:solidFill>
                <a:latin typeface="ＭＳ Ｐゴシック"/>
              </a:rPr>
              <a:t>第１システム</a:t>
            </a:r>
          </a:p>
        </p:txBody>
      </p:sp>
      <p:sp>
        <p:nvSpPr>
          <p:cNvPr id="93" name="角丸四角形 152">
            <a:extLst>
              <a:ext uri="{FF2B5EF4-FFF2-40B4-BE49-F238E27FC236}">
                <a16:creationId xmlns:a16="http://schemas.microsoft.com/office/drawing/2014/main" id="{F42F9EAD-9837-41E6-A3B0-6DE9753B78D6}"/>
              </a:ext>
            </a:extLst>
          </p:cNvPr>
          <p:cNvSpPr/>
          <p:nvPr/>
        </p:nvSpPr>
        <p:spPr>
          <a:xfrm>
            <a:off x="2812611" y="5949321"/>
            <a:ext cx="828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>
                <a:solidFill>
                  <a:prstClr val="white"/>
                </a:solidFill>
                <a:latin typeface="ＭＳ Ｐゴシック"/>
              </a:rPr>
              <a:t>第１、４ システム</a:t>
            </a:r>
          </a:p>
        </p:txBody>
      </p:sp>
      <p:sp>
        <p:nvSpPr>
          <p:cNvPr id="94" name="角丸四角形 42">
            <a:extLst>
              <a:ext uri="{FF2B5EF4-FFF2-40B4-BE49-F238E27FC236}">
                <a16:creationId xmlns:a16="http://schemas.microsoft.com/office/drawing/2014/main" id="{55F43DD4-21BC-4013-9576-7802923947A8}"/>
              </a:ext>
            </a:extLst>
          </p:cNvPr>
          <p:cNvSpPr/>
          <p:nvPr/>
        </p:nvSpPr>
        <p:spPr>
          <a:xfrm>
            <a:off x="2281799" y="5783749"/>
            <a:ext cx="1728000" cy="745633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B386443E-629B-4294-9717-337D8F4BF64C}"/>
              </a:ext>
            </a:extLst>
          </p:cNvPr>
          <p:cNvSpPr/>
          <p:nvPr/>
        </p:nvSpPr>
        <p:spPr>
          <a:xfrm>
            <a:off x="2281799" y="5772401"/>
            <a:ext cx="1728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　　基本システム　　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6" name="角丸四角形 60">
            <a:extLst>
              <a:ext uri="{FF2B5EF4-FFF2-40B4-BE49-F238E27FC236}">
                <a16:creationId xmlns:a16="http://schemas.microsoft.com/office/drawing/2014/main" id="{D5560FE2-9299-460A-A5F3-46D15DA98C30}"/>
              </a:ext>
            </a:extLst>
          </p:cNvPr>
          <p:cNvSpPr/>
          <p:nvPr/>
        </p:nvSpPr>
        <p:spPr>
          <a:xfrm>
            <a:off x="2273669" y="5745239"/>
            <a:ext cx="1733721" cy="720000"/>
          </a:xfrm>
          <a:prstGeom prst="roundRect">
            <a:avLst>
              <a:gd name="adj" fmla="val 0"/>
            </a:avLst>
          </a:prstGeom>
          <a:noFill/>
          <a:ln w="28575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 b="1" dirty="0">
              <a:solidFill>
                <a:prstClr val="black"/>
              </a:solidFill>
              <a:latin typeface="ＭＳ Ｐゴシック"/>
            </a:endParaRPr>
          </a:p>
          <a:p>
            <a:pPr algn="ctr" defTabSz="800100">
              <a:lnSpc>
                <a:spcPts val="1700"/>
              </a:lnSpc>
              <a:spcAft>
                <a:spcPct val="35000"/>
              </a:spcAft>
            </a:pPr>
            <a:r>
              <a:rPr lang="ja-JP" altLang="en-US" sz="1100" b="1" dirty="0" smtClean="0">
                <a:solidFill>
                  <a:schemeClr val="tx1"/>
                </a:solidFill>
                <a:latin typeface="+mn-ea"/>
              </a:rPr>
              <a:t>ＨＳ３１０</a:t>
            </a:r>
            <a: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  <a:t/>
            </a:r>
            <a:b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</a:br>
            <a:r>
              <a:rPr lang="ja-JP" altLang="en-US" sz="1100" b="1" dirty="0">
                <a:solidFill>
                  <a:srgbClr val="000000"/>
                </a:solidFill>
                <a:latin typeface="+mn-ea"/>
              </a:rPr>
              <a:t>既存住宅点検と</a:t>
            </a:r>
            <a:r>
              <a:rPr lang="en-US" altLang="ja-JP" sz="1100" b="1" dirty="0">
                <a:solidFill>
                  <a:srgbClr val="000000"/>
                </a:solidFill>
                <a:latin typeface="+mn-ea"/>
              </a:rPr>
              <a:t>CAD</a:t>
            </a:r>
            <a:endParaRPr lang="en-US" altLang="ja-JP" sz="11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99" name="角丸四角形 67">
            <a:extLst>
              <a:ext uri="{FF2B5EF4-FFF2-40B4-BE49-F238E27FC236}">
                <a16:creationId xmlns:a16="http://schemas.microsoft.com/office/drawing/2014/main" id="{7BDF9875-B9A5-4F86-8EE0-AA509253C78E}"/>
              </a:ext>
            </a:extLst>
          </p:cNvPr>
          <p:cNvSpPr/>
          <p:nvPr/>
        </p:nvSpPr>
        <p:spPr>
          <a:xfrm>
            <a:off x="3287502" y="5843320"/>
            <a:ext cx="648000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>
                <a:solidFill>
                  <a:prstClr val="white"/>
                </a:solidFill>
                <a:latin typeface="ＭＳ Ｐゴシック"/>
              </a:rPr>
              <a:t>第２システム</a:t>
            </a:r>
          </a:p>
        </p:txBody>
      </p:sp>
      <p:sp>
        <p:nvSpPr>
          <p:cNvPr id="100" name="二等辺三角形 99"/>
          <p:cNvSpPr/>
          <p:nvPr/>
        </p:nvSpPr>
        <p:spPr>
          <a:xfrm rot="5400000">
            <a:off x="1895024" y="6093616"/>
            <a:ext cx="464754" cy="12752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78194" y="3631263"/>
            <a:ext cx="1005703" cy="1989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/>
              <a:t>仕上がり像Ａ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25966" y="3606684"/>
            <a:ext cx="2948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 smtClean="0">
                <a:ea typeface="ＭＳ Ｐゴシック"/>
              </a:rPr>
              <a:t>住宅</a:t>
            </a:r>
            <a:r>
              <a:rPr lang="ja-JP" altLang="en-US" sz="800" dirty="0">
                <a:ea typeface="ＭＳ Ｐゴシック"/>
              </a:rPr>
              <a:t>構造の把握や基本設計に必要な知識と技術を身につけ、点検項目を抽出し、住宅の付加価値向上（リノベーション）に必要なプランニング及び設備点検ができる</a:t>
            </a:r>
            <a:r>
              <a:rPr lang="ja-JP" altLang="en-US" sz="800" dirty="0" smtClean="0">
                <a:ea typeface="ＭＳ Ｐゴシック"/>
              </a:rPr>
              <a:t>。</a:t>
            </a:r>
            <a:endParaRPr lang="en-US" altLang="ja-JP" sz="800" dirty="0">
              <a:ea typeface="ＭＳ Ｐゴシック"/>
            </a:endParaRPr>
          </a:p>
        </p:txBody>
      </p:sp>
      <p:sp>
        <p:nvSpPr>
          <p:cNvPr id="102" name="正方形/長方形 101"/>
          <p:cNvSpPr/>
          <p:nvPr/>
        </p:nvSpPr>
        <p:spPr>
          <a:xfrm>
            <a:off x="184943" y="5293365"/>
            <a:ext cx="1005703" cy="1989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/>
              <a:t>仕上がり像Ｂ</a:t>
            </a:r>
            <a:endParaRPr kumimoji="1" lang="ja-JP" altLang="en-US" dirty="0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1231394" y="5274849"/>
            <a:ext cx="2786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0"/>
              </a:spcAft>
            </a:pPr>
            <a:r>
              <a:rPr lang="ja-JP" altLang="en-US" sz="800" dirty="0">
                <a:ea typeface="ＭＳ Ｐゴシック"/>
              </a:rPr>
              <a:t>既存住宅・設備の現状把握に必要な知識を身につけ、点検・検査、リフォームのアドバイスができる。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4437" y="6116899"/>
            <a:ext cx="37914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1050" dirty="0" smtClean="0">
                <a:solidFill>
                  <a:srgbClr val="FF0000"/>
                </a:solidFill>
              </a:rPr>
              <a:t>各仕上がり像により推奨サブシステムの選択肢は異なります。</a:t>
            </a:r>
            <a:endParaRPr kumimoji="1" lang="ja-JP" altLang="en-US" sz="1050" dirty="0">
              <a:solidFill>
                <a:srgbClr val="FF0000"/>
              </a:solidFill>
            </a:endParaRPr>
          </a:p>
        </p:txBody>
      </p:sp>
      <p:sp>
        <p:nvSpPr>
          <p:cNvPr id="67" name="角丸四角形 60">
            <a:extLst>
              <a:ext uri="{FF2B5EF4-FFF2-40B4-BE49-F238E27FC236}">
                <a16:creationId xmlns:a16="http://schemas.microsoft.com/office/drawing/2014/main" id="{D5560FE2-9299-460A-A5F3-46D15DA98C30}"/>
              </a:ext>
            </a:extLst>
          </p:cNvPr>
          <p:cNvSpPr/>
          <p:nvPr/>
        </p:nvSpPr>
        <p:spPr>
          <a:xfrm>
            <a:off x="171058" y="5854294"/>
            <a:ext cx="1733721" cy="720000"/>
          </a:xfrm>
          <a:prstGeom prst="roundRect">
            <a:avLst>
              <a:gd name="adj" fmla="val 0"/>
            </a:avLst>
          </a:prstGeom>
          <a:noFill/>
          <a:ln w="28575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>
              <a:lnSpc>
                <a:spcPts val="1700"/>
              </a:lnSpc>
              <a:spcAft>
                <a:spcPct val="35000"/>
              </a:spcAft>
            </a:pPr>
            <a:r>
              <a:rPr lang="ja-JP" altLang="en-US" sz="1100" b="1" dirty="0" smtClean="0">
                <a:solidFill>
                  <a:schemeClr val="tx1"/>
                </a:solidFill>
                <a:latin typeface="+mn-ea"/>
              </a:rPr>
              <a:t>ＨＳ２０９</a:t>
            </a:r>
            <a: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  <a:t/>
            </a:r>
            <a:b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</a:br>
            <a:r>
              <a:rPr lang="ja-JP" altLang="en-US" sz="1100" b="1" dirty="0">
                <a:solidFill>
                  <a:schemeClr val="tx1"/>
                </a:solidFill>
                <a:latin typeface="+mj-ea"/>
              </a:rPr>
              <a:t>住宅基礎</a:t>
            </a:r>
            <a:r>
              <a:rPr lang="ja-JP" altLang="en-US" sz="1100" b="1" dirty="0" smtClean="0">
                <a:solidFill>
                  <a:schemeClr val="tx1"/>
                </a:solidFill>
                <a:latin typeface="+mj-ea"/>
              </a:rPr>
              <a:t>知識</a:t>
            </a:r>
            <a:endParaRPr lang="en-US" altLang="ja-JP" sz="1100" b="1" dirty="0">
              <a:solidFill>
                <a:srgbClr val="000000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00597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202FD90907447468BBD0EB34C0615B4" ma:contentTypeVersion="6" ma:contentTypeDescription="新しいドキュメントを作成します。" ma:contentTypeScope="" ma:versionID="3ac13ae7fe2398443f89b5937a520e29">
  <xsd:schema xmlns:xsd="http://www.w3.org/2001/XMLSchema" xmlns:xs="http://www.w3.org/2001/XMLSchema" xmlns:p="http://schemas.microsoft.com/office/2006/metadata/properties" xmlns:ns2="afd85957-671d-496d-addb-3b1046241d1d" xmlns:ns3="1856aa11-5922-404e-864a-3b0b9b485918" targetNamespace="http://schemas.microsoft.com/office/2006/metadata/properties" ma:root="true" ma:fieldsID="018d1068ecffd757d77e8eda5e24a69a" ns2:_="" ns3:_="">
    <xsd:import namespace="afd85957-671d-496d-addb-3b1046241d1d"/>
    <xsd:import namespace="1856aa11-5922-404e-864a-3b0b9b4859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d85957-671d-496d-addb-3b1046241d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56aa11-5922-404e-864a-3b0b9b4859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B8728C-5197-4C00-ACB1-4DBA9F5A912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16EA32A-ED4D-43BC-863B-4C12EEC56C17}">
  <ds:schemaRefs>
    <ds:schemaRef ds:uri="1856aa11-5922-404e-864a-3b0b9b485918"/>
    <ds:schemaRef ds:uri="afd85957-671d-496d-addb-3b1046241d1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0FFDF6B-1D11-4E88-BF04-320C2BF497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434</Words>
  <Application>Microsoft Office PowerPoint</Application>
  <PresentationFormat>画面に合わせる (4:3)</PresentationFormat>
  <Paragraphs>51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Printed>2021-05-31T02:02:01Z</cp:lastPrinted>
  <dcterms:created xsi:type="dcterms:W3CDTF">2008-06-12T09:44:09Z</dcterms:created>
  <dcterms:modified xsi:type="dcterms:W3CDTF">2023-08-23T06:38:48Z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0x0101005202FD90907447468BBD0EB34C0615B4</vt:lpwstr>
  </property>
</Properties>
</file>