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52" r:id="rId4"/>
  </p:sldMasterIdLst>
  <p:notesMasterIdLst>
    <p:notesMasterId r:id="rId6"/>
  </p:notesMasterIdLst>
  <p:handoutMasterIdLst>
    <p:handoutMasterId r:id="rId7"/>
  </p:handoutMasterIdLst>
  <p:sldIdLst>
    <p:sldId id="289" r:id="rId5"/>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既定のセクション" id="{5156E493-E64A-4058-A6F5-6FDE6F05DEDE}">
          <p14:sldIdLst>
            <p14:sldId id="289"/>
          </p14:sldIdLst>
        </p14:section>
      </p14:sectionLst>
    </p:ex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07" userDrawn="1">
          <p15:clr>
            <a:srgbClr val="A4A3A4"/>
          </p15:clr>
        </p15:guide>
        <p15:guide id="2" pos="2122"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FFFFCC"/>
    <a:srgbClr val="FF00FF"/>
    <a:srgbClr val="CC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1324" autoAdjust="0"/>
    <p:restoredTop sz="95434" autoAdjust="0"/>
  </p:normalViewPr>
  <p:slideViewPr>
    <p:cSldViewPr>
      <p:cViewPr varScale="1">
        <p:scale>
          <a:sx n="125" d="100"/>
          <a:sy n="125" d="100"/>
        </p:scale>
        <p:origin x="1440" y="102"/>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notesViewPr>
    <p:cSldViewPr>
      <p:cViewPr varScale="1">
        <p:scale>
          <a:sx n="73" d="100"/>
          <a:sy n="73" d="100"/>
        </p:scale>
        <p:origin x="-2148" y="-102"/>
      </p:cViewPr>
      <p:guideLst>
        <p:guide orient="horz" pos="3107"/>
        <p:guide pos="2122"/>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handoutMaster" Target="handoutMasters/handoutMaster1.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notesMaster" Target="notesMasters/notesMaster1.xml"/><Relationship Id="rId11" Type="http://schemas.openxmlformats.org/officeDocument/2006/relationships/tableStyles" Target="tableStyles.xml"/><Relationship Id="rId5" Type="http://schemas.openxmlformats.org/officeDocument/2006/relationships/slide" Target="slides/slide1.xml"/><Relationship Id="rId10"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2" y="1"/>
            <a:ext cx="2919413" cy="493713"/>
          </a:xfrm>
          <a:prstGeom prst="rect">
            <a:avLst/>
          </a:prstGeom>
        </p:spPr>
        <p:txBody>
          <a:bodyPr vert="horz" lIns="91428" tIns="45714" rIns="91428" bIns="45714" rtlCol="0"/>
          <a:lstStyle>
            <a:lvl1pPr algn="l">
              <a:defRPr sz="1200"/>
            </a:lvl1pPr>
          </a:lstStyle>
          <a:p>
            <a:endParaRPr kumimoji="1" lang="ja-JP" altLang="en-US" dirty="0"/>
          </a:p>
        </p:txBody>
      </p:sp>
      <p:sp>
        <p:nvSpPr>
          <p:cNvPr id="3" name="日付プレースホルダ 2"/>
          <p:cNvSpPr>
            <a:spLocks noGrp="1"/>
          </p:cNvSpPr>
          <p:nvPr>
            <p:ph type="dt" sz="quarter" idx="1"/>
          </p:nvPr>
        </p:nvSpPr>
        <p:spPr>
          <a:xfrm>
            <a:off x="3814764" y="1"/>
            <a:ext cx="2919412" cy="493713"/>
          </a:xfrm>
          <a:prstGeom prst="rect">
            <a:avLst/>
          </a:prstGeom>
        </p:spPr>
        <p:txBody>
          <a:bodyPr vert="horz" lIns="91428" tIns="45714" rIns="91428" bIns="45714" rtlCol="0"/>
          <a:lstStyle>
            <a:lvl1pPr algn="r">
              <a:defRPr sz="1200"/>
            </a:lvl1pPr>
          </a:lstStyle>
          <a:p>
            <a:fld id="{884E3104-E323-4F4A-9004-8C4736458DB4}" type="datetime1">
              <a:rPr kumimoji="1" lang="ja-JP" altLang="en-US" smtClean="0"/>
              <a:pPr/>
              <a:t>2023/8/23</a:t>
            </a:fld>
            <a:endParaRPr kumimoji="1" lang="ja-JP" altLang="en-US" dirty="0"/>
          </a:p>
        </p:txBody>
      </p:sp>
      <p:sp>
        <p:nvSpPr>
          <p:cNvPr id="4" name="フッター プレースホルダ 3"/>
          <p:cNvSpPr>
            <a:spLocks noGrp="1"/>
          </p:cNvSpPr>
          <p:nvPr>
            <p:ph type="ftr" sz="quarter" idx="2"/>
          </p:nvPr>
        </p:nvSpPr>
        <p:spPr>
          <a:xfrm>
            <a:off x="2" y="9371013"/>
            <a:ext cx="2919413" cy="493712"/>
          </a:xfrm>
          <a:prstGeom prst="rect">
            <a:avLst/>
          </a:prstGeom>
        </p:spPr>
        <p:txBody>
          <a:bodyPr vert="horz" lIns="91428" tIns="45714" rIns="91428" bIns="45714" rtlCol="0" anchor="b"/>
          <a:lstStyle>
            <a:lvl1pPr algn="l">
              <a:defRPr sz="1200"/>
            </a:lvl1pPr>
          </a:lstStyle>
          <a:p>
            <a:endParaRPr kumimoji="1" lang="ja-JP" altLang="en-US" dirty="0"/>
          </a:p>
        </p:txBody>
      </p:sp>
      <p:sp>
        <p:nvSpPr>
          <p:cNvPr id="5" name="スライド番号プレースホルダ 4"/>
          <p:cNvSpPr>
            <a:spLocks noGrp="1"/>
          </p:cNvSpPr>
          <p:nvPr>
            <p:ph type="sldNum" sz="quarter" idx="3"/>
          </p:nvPr>
        </p:nvSpPr>
        <p:spPr>
          <a:xfrm>
            <a:off x="3814764" y="9371013"/>
            <a:ext cx="2919412" cy="493712"/>
          </a:xfrm>
          <a:prstGeom prst="rect">
            <a:avLst/>
          </a:prstGeom>
        </p:spPr>
        <p:txBody>
          <a:bodyPr vert="horz" lIns="91428" tIns="45714" rIns="91428" bIns="45714" rtlCol="0" anchor="b"/>
          <a:lstStyle>
            <a:lvl1pPr algn="r">
              <a:defRPr sz="1200"/>
            </a:lvl1pPr>
          </a:lstStyle>
          <a:p>
            <a:fld id="{1F493DD3-9356-42AF-A69A-23533D33C2CB}" type="slidenum">
              <a:rPr kumimoji="1" lang="ja-JP" altLang="en-US" smtClean="0"/>
              <a:pPr/>
              <a:t>‹#›</a:t>
            </a:fld>
            <a:endParaRPr kumimoji="1" lang="ja-JP" altLang="en-US" dirty="0"/>
          </a:p>
        </p:txBody>
      </p:sp>
    </p:spTree>
    <p:extLst>
      <p:ext uri="{BB962C8B-B14F-4D97-AF65-F5344CB8AC3E}">
        <p14:creationId xmlns:p14="http://schemas.microsoft.com/office/powerpoint/2010/main" val="563654448"/>
      </p:ext>
    </p:extLst>
  </p:cSld>
  <p:clrMap bg1="lt1" tx1="dk1" bg2="lt2" tx2="dk2" accent1="accent1" accent2="accent2" accent3="accent3" accent4="accent4" accent5="accent5" accent6="accent6" hlink="hlink" folHlink="folHlink"/>
  <p:hf sldNum="0"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2" y="1"/>
            <a:ext cx="2919413" cy="493713"/>
          </a:xfrm>
          <a:prstGeom prst="rect">
            <a:avLst/>
          </a:prstGeom>
        </p:spPr>
        <p:txBody>
          <a:bodyPr vert="horz" lIns="91428" tIns="45714" rIns="91428" bIns="45714" rtlCol="0"/>
          <a:lstStyle>
            <a:lvl1pPr algn="l">
              <a:defRPr sz="1200"/>
            </a:lvl1pPr>
          </a:lstStyle>
          <a:p>
            <a:endParaRPr kumimoji="1" lang="ja-JP" altLang="en-US" dirty="0"/>
          </a:p>
        </p:txBody>
      </p:sp>
      <p:sp>
        <p:nvSpPr>
          <p:cNvPr id="3" name="日付プレースホルダ 2"/>
          <p:cNvSpPr>
            <a:spLocks noGrp="1"/>
          </p:cNvSpPr>
          <p:nvPr>
            <p:ph type="dt" idx="1"/>
          </p:nvPr>
        </p:nvSpPr>
        <p:spPr>
          <a:xfrm>
            <a:off x="3814764" y="1"/>
            <a:ext cx="2919412" cy="493713"/>
          </a:xfrm>
          <a:prstGeom prst="rect">
            <a:avLst/>
          </a:prstGeom>
        </p:spPr>
        <p:txBody>
          <a:bodyPr vert="horz" lIns="91428" tIns="45714" rIns="91428" bIns="45714" rtlCol="0"/>
          <a:lstStyle>
            <a:lvl1pPr algn="r">
              <a:defRPr sz="1200"/>
            </a:lvl1pPr>
          </a:lstStyle>
          <a:p>
            <a:fld id="{0B770940-670D-445A-A052-A6F7BF4CCFD5}" type="datetime1">
              <a:rPr kumimoji="1" lang="ja-JP" altLang="en-US" smtClean="0"/>
              <a:pPr/>
              <a:t>2023/8/23</a:t>
            </a:fld>
            <a:endParaRPr kumimoji="1" lang="ja-JP" altLang="en-US" dirty="0"/>
          </a:p>
        </p:txBody>
      </p:sp>
      <p:sp>
        <p:nvSpPr>
          <p:cNvPr id="4" name="スライド イメージ プレースホルダ 3"/>
          <p:cNvSpPr>
            <a:spLocks noGrp="1" noRot="1" noChangeAspect="1"/>
          </p:cNvSpPr>
          <p:nvPr>
            <p:ph type="sldImg" idx="2"/>
          </p:nvPr>
        </p:nvSpPr>
        <p:spPr>
          <a:xfrm>
            <a:off x="900113" y="738188"/>
            <a:ext cx="4935537" cy="3702050"/>
          </a:xfrm>
          <a:prstGeom prst="rect">
            <a:avLst/>
          </a:prstGeom>
          <a:noFill/>
          <a:ln w="12700">
            <a:solidFill>
              <a:prstClr val="black"/>
            </a:solidFill>
          </a:ln>
        </p:spPr>
        <p:txBody>
          <a:bodyPr vert="horz" lIns="91428" tIns="45714" rIns="91428" bIns="45714" rtlCol="0" anchor="ctr"/>
          <a:lstStyle/>
          <a:p>
            <a:endParaRPr lang="ja-JP" altLang="en-US" dirty="0"/>
          </a:p>
        </p:txBody>
      </p:sp>
      <p:sp>
        <p:nvSpPr>
          <p:cNvPr id="5" name="ノート プレースホルダ 4"/>
          <p:cNvSpPr>
            <a:spLocks noGrp="1"/>
          </p:cNvSpPr>
          <p:nvPr>
            <p:ph type="body" sz="quarter" idx="3"/>
          </p:nvPr>
        </p:nvSpPr>
        <p:spPr>
          <a:xfrm>
            <a:off x="673101" y="4686300"/>
            <a:ext cx="5389563" cy="4440238"/>
          </a:xfrm>
          <a:prstGeom prst="rect">
            <a:avLst/>
          </a:prstGeom>
        </p:spPr>
        <p:txBody>
          <a:bodyPr vert="horz" lIns="91428" tIns="45714" rIns="91428" bIns="45714"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 5"/>
          <p:cNvSpPr>
            <a:spLocks noGrp="1"/>
          </p:cNvSpPr>
          <p:nvPr>
            <p:ph type="ftr" sz="quarter" idx="4"/>
          </p:nvPr>
        </p:nvSpPr>
        <p:spPr>
          <a:xfrm>
            <a:off x="2" y="9371013"/>
            <a:ext cx="2919413" cy="493712"/>
          </a:xfrm>
          <a:prstGeom prst="rect">
            <a:avLst/>
          </a:prstGeom>
        </p:spPr>
        <p:txBody>
          <a:bodyPr vert="horz" lIns="91428" tIns="45714" rIns="91428" bIns="45714" rtlCol="0" anchor="b"/>
          <a:lstStyle>
            <a:lvl1pPr algn="l">
              <a:defRPr sz="1200"/>
            </a:lvl1pPr>
          </a:lstStyle>
          <a:p>
            <a:endParaRPr kumimoji="1" lang="ja-JP" altLang="en-US" dirty="0"/>
          </a:p>
        </p:txBody>
      </p:sp>
      <p:sp>
        <p:nvSpPr>
          <p:cNvPr id="7" name="スライド番号プレースホルダ 6"/>
          <p:cNvSpPr>
            <a:spLocks noGrp="1"/>
          </p:cNvSpPr>
          <p:nvPr>
            <p:ph type="sldNum" sz="quarter" idx="5"/>
          </p:nvPr>
        </p:nvSpPr>
        <p:spPr>
          <a:xfrm>
            <a:off x="3814764" y="9371013"/>
            <a:ext cx="2919412" cy="493712"/>
          </a:xfrm>
          <a:prstGeom prst="rect">
            <a:avLst/>
          </a:prstGeom>
        </p:spPr>
        <p:txBody>
          <a:bodyPr vert="horz" lIns="91428" tIns="45714" rIns="91428" bIns="45714" rtlCol="0" anchor="b"/>
          <a:lstStyle>
            <a:lvl1pPr algn="r">
              <a:defRPr sz="1200"/>
            </a:lvl1pPr>
          </a:lstStyle>
          <a:p>
            <a:fld id="{4D66EA5F-9A37-4696-A4C9-E326951BBD97}" type="slidenum">
              <a:rPr kumimoji="1" lang="ja-JP" altLang="en-US" smtClean="0"/>
              <a:pPr/>
              <a:t>‹#›</a:t>
            </a:fld>
            <a:endParaRPr kumimoji="1" lang="ja-JP" altLang="en-US" dirty="0"/>
          </a:p>
        </p:txBody>
      </p:sp>
    </p:spTree>
    <p:extLst>
      <p:ext uri="{BB962C8B-B14F-4D97-AF65-F5344CB8AC3E}">
        <p14:creationId xmlns:p14="http://schemas.microsoft.com/office/powerpoint/2010/main" val="3613581984"/>
      </p:ext>
    </p:extLst>
  </p:cSld>
  <p:clrMap bg1="lt1" tx1="dk1" bg2="lt2" tx2="dk2" accent1="accent1" accent2="accent2" accent3="accent3" accent4="accent4" accent5="accent5" accent6="accent6" hlink="hlink" folHlink="folHlink"/>
  <p:hf sldNum="0"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277EF0B9-D485-4248-8909-F5A8049CE6AE}" type="datetime1">
              <a:rPr kumimoji="1" lang="ja-JP" altLang="en-US" smtClean="0"/>
              <a:pPr/>
              <a:t>2023/8/23</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7CDCEC03-09A3-40E1-85D3-C21B91FC9C15}" type="slidenum">
              <a:rPr kumimoji="1" lang="ja-JP" altLang="en-US" smtClean="0"/>
              <a:pPr/>
              <a:t>‹#›</a:t>
            </a:fld>
            <a:endParaRPr kumimoji="1" lang="ja-JP"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AFE4FDC-F712-427B-9F6A-945D7691678D}" type="datetime1">
              <a:rPr kumimoji="1" lang="ja-JP" altLang="en-US" smtClean="0"/>
              <a:pPr/>
              <a:t>2023/8/23</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7CDCEC03-09A3-40E1-85D3-C21B91FC9C15}" type="slidenum">
              <a:rPr kumimoji="1" lang="ja-JP" altLang="en-US" smtClean="0"/>
              <a:pPr/>
              <a:t>‹#›</a:t>
            </a:fld>
            <a:endParaRPr kumimoji="1" lang="ja-JP"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4FF92200-D514-458B-AB91-733FED895498}" type="datetime1">
              <a:rPr kumimoji="1" lang="ja-JP" altLang="en-US" smtClean="0"/>
              <a:pPr/>
              <a:t>2023/8/23</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7CDCEC03-09A3-40E1-85D3-C21B91FC9C15}" type="slidenum">
              <a:rPr kumimoji="1" lang="ja-JP" altLang="en-US" smtClean="0"/>
              <a:pPr/>
              <a:t>‹#›</a:t>
            </a:fld>
            <a:endParaRPr kumimoji="1" lang="ja-JP" alt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29FD4E83-83B9-4D04-9FFA-C8D5170F4E05}" type="datetime1">
              <a:rPr kumimoji="1" lang="ja-JP" altLang="en-US" smtClean="0"/>
              <a:pPr/>
              <a:t>2023/8/23</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7CDCEC03-09A3-40E1-85D3-C21B91FC9C15}" type="slidenum">
              <a:rPr kumimoji="1" lang="ja-JP" altLang="en-US" smtClean="0"/>
              <a:pPr/>
              <a:t>‹#›</a:t>
            </a:fld>
            <a:endParaRPr kumimoji="1" lang="ja-JP"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8FF57704-B582-40E8-A8F4-94AC83456D15}" type="datetime1">
              <a:rPr kumimoji="1" lang="ja-JP" altLang="en-US" smtClean="0"/>
              <a:pPr/>
              <a:t>2023/8/23</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7CDCEC03-09A3-40E1-85D3-C21B91FC9C15}" type="slidenum">
              <a:rPr kumimoji="1" lang="ja-JP" altLang="en-US" smtClean="0"/>
              <a:pPr/>
              <a:t>‹#›</a:t>
            </a:fld>
            <a:endParaRPr kumimoji="1" lang="ja-JP" alt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56580BD6-1BB5-44B7-B623-F5D5EA08D618}" type="datetime1">
              <a:rPr kumimoji="1" lang="ja-JP" altLang="en-US" smtClean="0"/>
              <a:pPr/>
              <a:t>2023/8/23</a:t>
            </a:fld>
            <a:endParaRPr kumimoji="1" lang="ja-JP" altLang="en-US" dirty="0"/>
          </a:p>
        </p:txBody>
      </p:sp>
      <p:sp>
        <p:nvSpPr>
          <p:cNvPr id="6" name="フッター プレースホルダ 5"/>
          <p:cNvSpPr>
            <a:spLocks noGrp="1"/>
          </p:cNvSpPr>
          <p:nvPr>
            <p:ph type="ftr" sz="quarter" idx="11"/>
          </p:nvPr>
        </p:nvSpPr>
        <p:spPr/>
        <p:txBody>
          <a:bodyPr/>
          <a:lstStyle/>
          <a:p>
            <a:endParaRPr kumimoji="1" lang="ja-JP" altLang="en-US" dirty="0"/>
          </a:p>
        </p:txBody>
      </p:sp>
      <p:sp>
        <p:nvSpPr>
          <p:cNvPr id="7" name="スライド番号プレースホルダ 6"/>
          <p:cNvSpPr>
            <a:spLocks noGrp="1"/>
          </p:cNvSpPr>
          <p:nvPr>
            <p:ph type="sldNum" sz="quarter" idx="12"/>
          </p:nvPr>
        </p:nvSpPr>
        <p:spPr/>
        <p:txBody>
          <a:bodyPr/>
          <a:lstStyle/>
          <a:p>
            <a:fld id="{7CDCEC03-09A3-40E1-85D3-C21B91FC9C15}" type="slidenum">
              <a:rPr kumimoji="1" lang="ja-JP" altLang="en-US" smtClean="0"/>
              <a:pPr/>
              <a:t>‹#›</a:t>
            </a:fld>
            <a:endParaRPr kumimoji="1" lang="ja-JP" alt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1EC9B47-0C49-4F4C-93D7-94A6D6A493BC}" type="datetime1">
              <a:rPr kumimoji="1" lang="ja-JP" altLang="en-US" smtClean="0"/>
              <a:pPr/>
              <a:t>2023/8/23</a:t>
            </a:fld>
            <a:endParaRPr kumimoji="1" lang="ja-JP" altLang="en-US" dirty="0"/>
          </a:p>
        </p:txBody>
      </p:sp>
      <p:sp>
        <p:nvSpPr>
          <p:cNvPr id="8" name="フッター プレースホルダ 7"/>
          <p:cNvSpPr>
            <a:spLocks noGrp="1"/>
          </p:cNvSpPr>
          <p:nvPr>
            <p:ph type="ftr" sz="quarter" idx="11"/>
          </p:nvPr>
        </p:nvSpPr>
        <p:spPr/>
        <p:txBody>
          <a:bodyPr/>
          <a:lstStyle/>
          <a:p>
            <a:endParaRPr kumimoji="1" lang="ja-JP" altLang="en-US" dirty="0"/>
          </a:p>
        </p:txBody>
      </p:sp>
      <p:sp>
        <p:nvSpPr>
          <p:cNvPr id="9" name="スライド番号プレースホルダ 8"/>
          <p:cNvSpPr>
            <a:spLocks noGrp="1"/>
          </p:cNvSpPr>
          <p:nvPr>
            <p:ph type="sldNum" sz="quarter" idx="12"/>
          </p:nvPr>
        </p:nvSpPr>
        <p:spPr/>
        <p:txBody>
          <a:bodyPr/>
          <a:lstStyle/>
          <a:p>
            <a:fld id="{7CDCEC03-09A3-40E1-85D3-C21B91FC9C15}" type="slidenum">
              <a:rPr kumimoji="1" lang="ja-JP" altLang="en-US" smtClean="0"/>
              <a:pPr/>
              <a:t>‹#›</a:t>
            </a:fld>
            <a:endParaRPr kumimoji="1" lang="ja-JP" alt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6B219B01-22CC-4A73-9725-0044E91CBC26}" type="datetime1">
              <a:rPr kumimoji="1" lang="ja-JP" altLang="en-US" smtClean="0"/>
              <a:pPr/>
              <a:t>2023/8/23</a:t>
            </a:fld>
            <a:endParaRPr kumimoji="1" lang="ja-JP" altLang="en-US" dirty="0"/>
          </a:p>
        </p:txBody>
      </p:sp>
      <p:sp>
        <p:nvSpPr>
          <p:cNvPr id="4" name="フッター プレースホルダ 3"/>
          <p:cNvSpPr>
            <a:spLocks noGrp="1"/>
          </p:cNvSpPr>
          <p:nvPr>
            <p:ph type="ftr" sz="quarter" idx="11"/>
          </p:nvPr>
        </p:nvSpPr>
        <p:spPr/>
        <p:txBody>
          <a:bodyPr/>
          <a:lstStyle/>
          <a:p>
            <a:endParaRPr kumimoji="1" lang="ja-JP" altLang="en-US" dirty="0"/>
          </a:p>
        </p:txBody>
      </p:sp>
      <p:sp>
        <p:nvSpPr>
          <p:cNvPr id="5" name="スライド番号プレースホルダ 4"/>
          <p:cNvSpPr>
            <a:spLocks noGrp="1"/>
          </p:cNvSpPr>
          <p:nvPr>
            <p:ph type="sldNum" sz="quarter" idx="12"/>
          </p:nvPr>
        </p:nvSpPr>
        <p:spPr/>
        <p:txBody>
          <a:bodyPr/>
          <a:lstStyle/>
          <a:p>
            <a:fld id="{7CDCEC03-09A3-40E1-85D3-C21B91FC9C15}" type="slidenum">
              <a:rPr kumimoji="1" lang="ja-JP" altLang="en-US" smtClean="0"/>
              <a:pPr/>
              <a:t>‹#›</a:t>
            </a:fld>
            <a:endParaRPr kumimoji="1" lang="ja-JP" alt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6CDB987A-9938-4D42-93C8-FC881362E4D7}" type="datetime1">
              <a:rPr kumimoji="1" lang="ja-JP" altLang="en-US" smtClean="0"/>
              <a:pPr/>
              <a:t>2023/8/23</a:t>
            </a:fld>
            <a:endParaRPr kumimoji="1" lang="ja-JP" altLang="en-US" dirty="0"/>
          </a:p>
        </p:txBody>
      </p:sp>
      <p:sp>
        <p:nvSpPr>
          <p:cNvPr id="3" name="フッター プレースホルダ 2"/>
          <p:cNvSpPr>
            <a:spLocks noGrp="1"/>
          </p:cNvSpPr>
          <p:nvPr>
            <p:ph type="ftr" sz="quarter" idx="11"/>
          </p:nvPr>
        </p:nvSpPr>
        <p:spPr/>
        <p:txBody>
          <a:bodyPr/>
          <a:lstStyle/>
          <a:p>
            <a:endParaRPr kumimoji="1" lang="ja-JP" altLang="en-US" dirty="0"/>
          </a:p>
        </p:txBody>
      </p:sp>
      <p:sp>
        <p:nvSpPr>
          <p:cNvPr id="4" name="スライド番号プレースホルダ 3"/>
          <p:cNvSpPr>
            <a:spLocks noGrp="1"/>
          </p:cNvSpPr>
          <p:nvPr>
            <p:ph type="sldNum" sz="quarter" idx="12"/>
          </p:nvPr>
        </p:nvSpPr>
        <p:spPr/>
        <p:txBody>
          <a:bodyPr/>
          <a:lstStyle/>
          <a:p>
            <a:fld id="{7CDCEC03-09A3-40E1-85D3-C21B91FC9C15}" type="slidenum">
              <a:rPr kumimoji="1" lang="ja-JP" altLang="en-US" smtClean="0"/>
              <a:pPr/>
              <a:t>‹#›</a:t>
            </a:fld>
            <a:endParaRPr kumimoji="1" lang="ja-JP" alt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2B4A3C6E-D846-4257-8A9E-05B39DBD1472}" type="datetime1">
              <a:rPr kumimoji="1" lang="ja-JP" altLang="en-US" smtClean="0"/>
              <a:pPr/>
              <a:t>2023/8/23</a:t>
            </a:fld>
            <a:endParaRPr kumimoji="1" lang="ja-JP" altLang="en-US" dirty="0"/>
          </a:p>
        </p:txBody>
      </p:sp>
      <p:sp>
        <p:nvSpPr>
          <p:cNvPr id="6" name="フッター プレースホルダ 5"/>
          <p:cNvSpPr>
            <a:spLocks noGrp="1"/>
          </p:cNvSpPr>
          <p:nvPr>
            <p:ph type="ftr" sz="quarter" idx="11"/>
          </p:nvPr>
        </p:nvSpPr>
        <p:spPr/>
        <p:txBody>
          <a:bodyPr/>
          <a:lstStyle/>
          <a:p>
            <a:endParaRPr kumimoji="1" lang="ja-JP" altLang="en-US" dirty="0"/>
          </a:p>
        </p:txBody>
      </p:sp>
      <p:sp>
        <p:nvSpPr>
          <p:cNvPr id="7" name="スライド番号プレースホルダ 6"/>
          <p:cNvSpPr>
            <a:spLocks noGrp="1"/>
          </p:cNvSpPr>
          <p:nvPr>
            <p:ph type="sldNum" sz="quarter" idx="12"/>
          </p:nvPr>
        </p:nvSpPr>
        <p:spPr/>
        <p:txBody>
          <a:bodyPr/>
          <a:lstStyle/>
          <a:p>
            <a:fld id="{7CDCEC03-09A3-40E1-85D3-C21B91FC9C15}" type="slidenum">
              <a:rPr kumimoji="1" lang="ja-JP" altLang="en-US" smtClean="0"/>
              <a:pPr/>
              <a:t>‹#›</a:t>
            </a:fld>
            <a:endParaRPr kumimoji="1" lang="ja-JP" alt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dirty="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3FABAB7A-6F8F-48AE-A943-04DC4E891A02}" type="datetime1">
              <a:rPr kumimoji="1" lang="ja-JP" altLang="en-US" smtClean="0"/>
              <a:pPr/>
              <a:t>2023/8/23</a:t>
            </a:fld>
            <a:endParaRPr kumimoji="1" lang="ja-JP" altLang="en-US" dirty="0"/>
          </a:p>
        </p:txBody>
      </p:sp>
      <p:sp>
        <p:nvSpPr>
          <p:cNvPr id="6" name="フッター プレースホルダ 5"/>
          <p:cNvSpPr>
            <a:spLocks noGrp="1"/>
          </p:cNvSpPr>
          <p:nvPr>
            <p:ph type="ftr" sz="quarter" idx="11"/>
          </p:nvPr>
        </p:nvSpPr>
        <p:spPr/>
        <p:txBody>
          <a:bodyPr/>
          <a:lstStyle/>
          <a:p>
            <a:endParaRPr kumimoji="1" lang="ja-JP" altLang="en-US" dirty="0"/>
          </a:p>
        </p:txBody>
      </p:sp>
      <p:sp>
        <p:nvSpPr>
          <p:cNvPr id="7" name="スライド番号プレースホルダ 6"/>
          <p:cNvSpPr>
            <a:spLocks noGrp="1"/>
          </p:cNvSpPr>
          <p:nvPr>
            <p:ph type="sldNum" sz="quarter" idx="12"/>
          </p:nvPr>
        </p:nvSpPr>
        <p:spPr/>
        <p:txBody>
          <a:bodyPr/>
          <a:lstStyle/>
          <a:p>
            <a:fld id="{7CDCEC03-09A3-40E1-85D3-C21B91FC9C15}" type="slidenum">
              <a:rPr kumimoji="1" lang="ja-JP" altLang="en-US" smtClean="0"/>
              <a:pPr/>
              <a:t>‹#›</a:t>
            </a:fld>
            <a:endParaRPr kumimoji="1" lang="ja-JP" alt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2145C6-10AE-4492-91D5-DB03AC9F03B9}" type="datetime1">
              <a:rPr kumimoji="1" lang="ja-JP" altLang="en-US" smtClean="0"/>
              <a:pPr/>
              <a:t>2023/8/23</a:t>
            </a:fld>
            <a:endParaRPr kumimoji="1" lang="ja-JP" altLang="en-US" dirty="0"/>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dirty="0"/>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CDCEC03-09A3-40E1-85D3-C21B91FC9C15}" type="slidenum">
              <a:rPr kumimoji="1" lang="ja-JP" altLang="en-US" smtClean="0"/>
              <a:pPr/>
              <a:t>‹#›</a:t>
            </a:fld>
            <a:endParaRPr kumimoji="1" lang="ja-JP" altLang="en-US" dirty="0"/>
          </a:p>
        </p:txBody>
      </p:sp>
    </p:spTree>
  </p:cSld>
  <p:clrMap bg1="lt1" tx1="dk1" bg2="lt2" tx2="dk2" accent1="accent1" accent2="accent2" accent3="accent3" accent4="accent4" accent5="accent5" accent6="accent6" hlink="hlink" folHlink="folHlink"/>
  <p:sldLayoutIdLst>
    <p:sldLayoutId id="2147483853" r:id="rId1"/>
    <p:sldLayoutId id="2147483854" r:id="rId2"/>
    <p:sldLayoutId id="2147483855" r:id="rId3"/>
    <p:sldLayoutId id="2147483856" r:id="rId4"/>
    <p:sldLayoutId id="2147483857" r:id="rId5"/>
    <p:sldLayoutId id="2147483858" r:id="rId6"/>
    <p:sldLayoutId id="2147483859" r:id="rId7"/>
    <p:sldLayoutId id="2147483860" r:id="rId8"/>
    <p:sldLayoutId id="2147483861" r:id="rId9"/>
    <p:sldLayoutId id="2147483862" r:id="rId10"/>
    <p:sldLayoutId id="2147483863" r:id="rId11"/>
  </p:sldLayoutIdLst>
  <p:hf sldNum="0"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角丸四角形 136">
            <a:extLst>
              <a:ext uri="{FF2B5EF4-FFF2-40B4-BE49-F238E27FC236}">
                <a16:creationId xmlns:a16="http://schemas.microsoft.com/office/drawing/2014/main" id="{0AF7B0DE-3621-416F-941A-F35F31C2C7CE}"/>
              </a:ext>
            </a:extLst>
          </p:cNvPr>
          <p:cNvSpPr/>
          <p:nvPr/>
        </p:nvSpPr>
        <p:spPr>
          <a:xfrm>
            <a:off x="293174" y="4265385"/>
            <a:ext cx="1656184" cy="757145"/>
          </a:xfrm>
          <a:prstGeom prst="roundRect">
            <a:avLst/>
          </a:prstGeom>
          <a:ln w="28575">
            <a:solidFill>
              <a:srgbClr val="FF00FF"/>
            </a:solidFill>
          </a:ln>
        </p:spPr>
        <p:style>
          <a:lnRef idx="1">
            <a:schemeClr val="accent2"/>
          </a:lnRef>
          <a:fillRef idx="2">
            <a:schemeClr val="accent2"/>
          </a:fillRef>
          <a:effectRef idx="1">
            <a:schemeClr val="accent2"/>
          </a:effectRef>
          <a:fontRef idx="minor">
            <a:schemeClr val="dk1"/>
          </a:fontRef>
        </p:style>
        <p:txBody>
          <a:bodyPr lIns="36000" rIns="36000" anchor="ctr"/>
          <a:lstStyle/>
          <a:p>
            <a:pPr algn="ctr" defTabSz="800100" fontAlgn="auto">
              <a:lnSpc>
                <a:spcPct val="90000"/>
              </a:lnSpc>
              <a:spcAft>
                <a:spcPct val="35000"/>
              </a:spcAft>
              <a:defRPr/>
            </a:pPr>
            <a:endParaRPr lang="en-US" altLang="ja-JP" sz="1100" dirty="0">
              <a:solidFill>
                <a:prstClr val="black"/>
              </a:solidFill>
              <a:latin typeface="ＭＳ Ｐゴシック"/>
            </a:endParaRPr>
          </a:p>
          <a:p>
            <a:pPr algn="ctr" defTabSz="800100" fontAlgn="auto">
              <a:spcAft>
                <a:spcPct val="35000"/>
              </a:spcAft>
              <a:defRPr/>
            </a:pPr>
            <a:r>
              <a:rPr lang="en-US" altLang="ja-JP" sz="1100" dirty="0">
                <a:solidFill>
                  <a:schemeClr val="tx1"/>
                </a:solidFill>
                <a:latin typeface="ＭＳ Ｐゴシック"/>
              </a:rPr>
              <a:t>MS228</a:t>
            </a:r>
            <a:br>
              <a:rPr lang="en-US" altLang="ja-JP" sz="1100" dirty="0">
                <a:solidFill>
                  <a:schemeClr val="tx1"/>
                </a:solidFill>
                <a:latin typeface="ＭＳ Ｐゴシック"/>
              </a:rPr>
            </a:br>
            <a:r>
              <a:rPr lang="ja-JP" altLang="en-US" sz="1100" dirty="0">
                <a:solidFill>
                  <a:schemeClr val="tx1"/>
                </a:solidFill>
                <a:latin typeface="ＭＳ Ｐゴシック"/>
              </a:rPr>
              <a:t>構造物鉄工</a:t>
            </a:r>
            <a:r>
              <a:rPr lang="zh-CN" altLang="en-US" sz="1100" dirty="0">
                <a:solidFill>
                  <a:schemeClr val="tx1"/>
                </a:solidFill>
                <a:latin typeface="ＭＳ Ｐゴシック" pitchFamily="50" charset="-128"/>
                <a:ea typeface="ＭＳ Ｐゴシック" pitchFamily="50" charset="-128"/>
              </a:rPr>
              <a:t>基本</a:t>
            </a:r>
            <a:endParaRPr lang="ja-JP" altLang="en-US" sz="1100" dirty="0">
              <a:solidFill>
                <a:schemeClr val="tx1"/>
              </a:solidFill>
              <a:latin typeface="ＭＳ Ｐゴシック" pitchFamily="50" charset="-128"/>
            </a:endParaRPr>
          </a:p>
        </p:txBody>
      </p:sp>
      <p:sp>
        <p:nvSpPr>
          <p:cNvPr id="15" name="角丸四角形 137">
            <a:extLst>
              <a:ext uri="{FF2B5EF4-FFF2-40B4-BE49-F238E27FC236}">
                <a16:creationId xmlns:a16="http://schemas.microsoft.com/office/drawing/2014/main" id="{0C490B6D-0BDA-452A-B608-56F7FC4C2D1E}"/>
              </a:ext>
            </a:extLst>
          </p:cNvPr>
          <p:cNvSpPr/>
          <p:nvPr/>
        </p:nvSpPr>
        <p:spPr>
          <a:xfrm>
            <a:off x="108877" y="3949188"/>
            <a:ext cx="3885686" cy="2792178"/>
          </a:xfrm>
          <a:prstGeom prst="roundRect">
            <a:avLst>
              <a:gd name="adj" fmla="val 3217"/>
            </a:avLst>
          </a:prstGeom>
          <a:solidFill>
            <a:schemeClr val="accent6">
              <a:lumMod val="20000"/>
              <a:lumOff val="80000"/>
            </a:schemeClr>
          </a:solidFill>
          <a:ln w="19050">
            <a:noFill/>
          </a:ln>
        </p:spPr>
        <p:style>
          <a:lnRef idx="2">
            <a:schemeClr val="accent1"/>
          </a:lnRef>
          <a:fillRef idx="1">
            <a:schemeClr val="lt1"/>
          </a:fillRef>
          <a:effectRef idx="0">
            <a:schemeClr val="accent1"/>
          </a:effectRef>
          <a:fontRef idx="minor">
            <a:schemeClr val="dk1"/>
          </a:fontRef>
        </p:style>
        <p:txBody>
          <a:bodyPr anchor="ctr"/>
          <a:lstStyle/>
          <a:p>
            <a:pPr algn="ctr" fontAlgn="auto">
              <a:spcBef>
                <a:spcPts val="0"/>
              </a:spcBef>
              <a:spcAft>
                <a:spcPts val="0"/>
              </a:spcAft>
              <a:defRPr/>
            </a:pPr>
            <a:endParaRPr lang="ja-JP" altLang="en-US" sz="1100">
              <a:solidFill>
                <a:prstClr val="black"/>
              </a:solidFill>
            </a:endParaRPr>
          </a:p>
        </p:txBody>
      </p:sp>
      <p:sp>
        <p:nvSpPr>
          <p:cNvPr id="16" name="テキスト ボックス 15">
            <a:extLst>
              <a:ext uri="{FF2B5EF4-FFF2-40B4-BE49-F238E27FC236}">
                <a16:creationId xmlns:a16="http://schemas.microsoft.com/office/drawing/2014/main" id="{081335F8-02C2-45B1-8174-1C7F02B0B564}"/>
              </a:ext>
            </a:extLst>
          </p:cNvPr>
          <p:cNvSpPr txBox="1"/>
          <p:nvPr/>
        </p:nvSpPr>
        <p:spPr>
          <a:xfrm>
            <a:off x="245747" y="4333444"/>
            <a:ext cx="1812098" cy="430887"/>
          </a:xfrm>
          <a:prstGeom prst="rect">
            <a:avLst/>
          </a:prstGeom>
          <a:noFill/>
        </p:spPr>
        <p:txBody>
          <a:bodyPr wrap="square">
            <a:spAutoFit/>
          </a:bodyPr>
          <a:lstStyle/>
          <a:p>
            <a:pPr fontAlgn="auto">
              <a:spcBef>
                <a:spcPts val="0"/>
              </a:spcBef>
              <a:spcAft>
                <a:spcPts val="0"/>
              </a:spcAft>
              <a:defRPr/>
            </a:pPr>
            <a:r>
              <a:rPr lang="ja-JP" altLang="en-US" sz="1050" dirty="0">
                <a:latin typeface="+mn-ea"/>
              </a:rPr>
              <a:t>鉄鋼材の加工及び構造物運搬作業ができる。</a:t>
            </a:r>
            <a:endParaRPr lang="en-US" altLang="ja-JP" sz="1050" dirty="0">
              <a:solidFill>
                <a:prstClr val="black"/>
              </a:solidFill>
              <a:latin typeface="+mn-ea"/>
              <a:ea typeface="+mn-ea"/>
            </a:endParaRPr>
          </a:p>
        </p:txBody>
      </p:sp>
      <p:sp>
        <p:nvSpPr>
          <p:cNvPr id="17" name="角丸四角形 152">
            <a:extLst>
              <a:ext uri="{FF2B5EF4-FFF2-40B4-BE49-F238E27FC236}">
                <a16:creationId xmlns:a16="http://schemas.microsoft.com/office/drawing/2014/main" id="{F42F9EAD-9837-41E6-A3B0-6DE9753B78D6}"/>
              </a:ext>
            </a:extLst>
          </p:cNvPr>
          <p:cNvSpPr/>
          <p:nvPr/>
        </p:nvSpPr>
        <p:spPr>
          <a:xfrm>
            <a:off x="725222" y="4265385"/>
            <a:ext cx="828000" cy="180000"/>
          </a:xfrm>
          <a:prstGeom prst="roundRect">
            <a:avLst/>
          </a:prstGeom>
          <a:ln/>
        </p:spPr>
        <p:style>
          <a:lnRef idx="2">
            <a:schemeClr val="dk1">
              <a:shade val="50000"/>
            </a:schemeClr>
          </a:lnRef>
          <a:fillRef idx="1">
            <a:schemeClr val="dk1"/>
          </a:fillRef>
          <a:effectRef idx="0">
            <a:schemeClr val="dk1"/>
          </a:effectRef>
          <a:fontRef idx="minor">
            <a:schemeClr val="lt1"/>
          </a:fontRef>
        </p:style>
        <p:txBody>
          <a:bodyPr anchor="ctr"/>
          <a:lstStyle/>
          <a:p>
            <a:pPr algn="ctr">
              <a:defRPr/>
            </a:pPr>
            <a:r>
              <a:rPr lang="ja-JP" altLang="en-US" sz="800" spc="-100" dirty="0">
                <a:solidFill>
                  <a:prstClr val="white"/>
                </a:solidFill>
                <a:latin typeface="ＭＳ Ｐゴシック"/>
              </a:rPr>
              <a:t>第１、４ システム</a:t>
            </a:r>
          </a:p>
        </p:txBody>
      </p:sp>
      <p:sp>
        <p:nvSpPr>
          <p:cNvPr id="23" name="テキスト ボックス 42">
            <a:extLst>
              <a:ext uri="{FF2B5EF4-FFF2-40B4-BE49-F238E27FC236}">
                <a16:creationId xmlns:a16="http://schemas.microsoft.com/office/drawing/2014/main" id="{E73E6B31-EEE6-4D50-B081-DA0C8C0D02A1}"/>
              </a:ext>
            </a:extLst>
          </p:cNvPr>
          <p:cNvSpPr txBox="1">
            <a:spLocks noChangeArrowheads="1"/>
          </p:cNvSpPr>
          <p:nvPr/>
        </p:nvSpPr>
        <p:spPr bwMode="auto">
          <a:xfrm>
            <a:off x="295448" y="3584049"/>
            <a:ext cx="8381008" cy="276999"/>
          </a:xfrm>
          <a:prstGeom prst="rect">
            <a:avLst/>
          </a:prstGeom>
          <a:noFill/>
          <a:ln w="9525">
            <a:noFill/>
            <a:miter lim="800000"/>
            <a:headEnd/>
            <a:tailEnd/>
          </a:ln>
        </p:spPr>
        <p:txBody>
          <a:bodyPr wrap="square">
            <a:spAutoFit/>
          </a:bodyPr>
          <a:lstStyle/>
          <a:p>
            <a:r>
              <a:rPr lang="ja-JP" altLang="en-US" sz="1200" dirty="0">
                <a:latin typeface="+mn-ea"/>
                <a:ea typeface="+mn-ea"/>
              </a:rPr>
              <a:t>● ２つの基本システムと推奨サブシステムの中から１つ選択し、１つの仕上がり像として実施する。</a:t>
            </a:r>
            <a:endParaRPr lang="en-US" altLang="ja-JP" sz="1200" dirty="0">
              <a:latin typeface="+mn-ea"/>
              <a:ea typeface="+mn-ea"/>
            </a:endParaRPr>
          </a:p>
        </p:txBody>
      </p:sp>
      <p:sp>
        <p:nvSpPr>
          <p:cNvPr id="25" name="角丸四角形 42">
            <a:extLst>
              <a:ext uri="{FF2B5EF4-FFF2-40B4-BE49-F238E27FC236}">
                <a16:creationId xmlns:a16="http://schemas.microsoft.com/office/drawing/2014/main" id="{55F43DD4-21BC-4013-9576-7802923947A8}"/>
              </a:ext>
            </a:extLst>
          </p:cNvPr>
          <p:cNvSpPr/>
          <p:nvPr/>
        </p:nvSpPr>
        <p:spPr>
          <a:xfrm>
            <a:off x="194410" y="4099813"/>
            <a:ext cx="1728000" cy="952728"/>
          </a:xfrm>
          <a:prstGeom prst="roundRect">
            <a:avLst>
              <a:gd name="adj" fmla="val 0"/>
            </a:avLst>
          </a:prstGeom>
          <a:solidFill>
            <a:schemeClr val="bg1"/>
          </a:solidFill>
        </p:spPr>
        <p:style>
          <a:lnRef idx="2">
            <a:schemeClr val="accent1"/>
          </a:lnRef>
          <a:fillRef idx="1">
            <a:schemeClr val="lt1"/>
          </a:fillRef>
          <a:effectRef idx="0">
            <a:schemeClr val="accent1"/>
          </a:effectRef>
          <a:fontRef idx="minor">
            <a:schemeClr val="dk1"/>
          </a:fontRef>
        </p:style>
        <p:txBody>
          <a:bodyPr anchor="ctr"/>
          <a:lstStyle/>
          <a:p>
            <a:pPr algn="ctr" fontAlgn="auto">
              <a:spcBef>
                <a:spcPts val="0"/>
              </a:spcBef>
              <a:spcAft>
                <a:spcPts val="0"/>
              </a:spcAft>
              <a:defRPr/>
            </a:pPr>
            <a:endParaRPr lang="ja-JP" altLang="en-US" sz="1100"/>
          </a:p>
        </p:txBody>
      </p:sp>
      <p:sp>
        <p:nvSpPr>
          <p:cNvPr id="26" name="正方形/長方形 25">
            <a:extLst>
              <a:ext uri="{FF2B5EF4-FFF2-40B4-BE49-F238E27FC236}">
                <a16:creationId xmlns:a16="http://schemas.microsoft.com/office/drawing/2014/main" id="{B386443E-629B-4294-9717-337D8F4BF64C}"/>
              </a:ext>
            </a:extLst>
          </p:cNvPr>
          <p:cNvSpPr/>
          <p:nvPr/>
        </p:nvSpPr>
        <p:spPr>
          <a:xfrm>
            <a:off x="194410" y="4088465"/>
            <a:ext cx="1728000" cy="233545"/>
          </a:xfrm>
          <a:prstGeom prst="rect">
            <a:avLst/>
          </a:prstGeom>
          <a:solidFill>
            <a:srgbClr val="0070C0"/>
          </a:solidFill>
          <a:ln>
            <a:solidFill>
              <a:srgbClr val="0070C0"/>
            </a:solidFill>
          </a:ln>
        </p:spPr>
        <p:style>
          <a:lnRef idx="2">
            <a:schemeClr val="accent5"/>
          </a:lnRef>
          <a:fillRef idx="1">
            <a:schemeClr val="lt1"/>
          </a:fillRef>
          <a:effectRef idx="0">
            <a:schemeClr val="accent5"/>
          </a:effectRef>
          <a:fontRef idx="minor">
            <a:schemeClr val="dk1"/>
          </a:fontRef>
        </p:style>
        <p:txBody>
          <a:bodyPr lIns="36000" rIns="0" rtlCol="0" anchor="ctr"/>
          <a:lstStyle/>
          <a:p>
            <a:pPr defTabSz="800100" fontAlgn="auto">
              <a:lnSpc>
                <a:spcPct val="90000"/>
              </a:lnSpc>
              <a:spcAft>
                <a:spcPct val="35000"/>
              </a:spcAft>
            </a:pPr>
            <a:r>
              <a:rPr lang="ja-JP" altLang="en-US" sz="1050" dirty="0">
                <a:solidFill>
                  <a:schemeClr val="bg1"/>
                </a:solidFill>
                <a:latin typeface="+mn-ea"/>
              </a:rPr>
              <a:t>　基本システム　　</a:t>
            </a:r>
            <a:endParaRPr kumimoji="1" lang="ja-JP" altLang="en-US" sz="1050" dirty="0">
              <a:solidFill>
                <a:schemeClr val="bg1"/>
              </a:solidFill>
              <a:latin typeface="+mn-ea"/>
            </a:endParaRPr>
          </a:p>
        </p:txBody>
      </p:sp>
      <p:sp>
        <p:nvSpPr>
          <p:cNvPr id="28" name="角丸四角形 50">
            <a:extLst>
              <a:ext uri="{FF2B5EF4-FFF2-40B4-BE49-F238E27FC236}">
                <a16:creationId xmlns:a16="http://schemas.microsoft.com/office/drawing/2014/main" id="{059B9B1F-A374-48D7-AC50-E9216D689CFA}"/>
              </a:ext>
            </a:extLst>
          </p:cNvPr>
          <p:cNvSpPr/>
          <p:nvPr/>
        </p:nvSpPr>
        <p:spPr>
          <a:xfrm>
            <a:off x="0" y="119484"/>
            <a:ext cx="9144000" cy="357188"/>
          </a:xfrm>
          <a:prstGeom prst="roundRect">
            <a:avLst>
              <a:gd name="adj" fmla="val 0"/>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lIns="0" rIns="0" anchor="ctr"/>
          <a:lstStyle/>
          <a:p>
            <a:pPr algn="ctr" fontAlgn="auto">
              <a:spcBef>
                <a:spcPts val="0"/>
              </a:spcBef>
              <a:spcAft>
                <a:spcPts val="0"/>
              </a:spcAft>
              <a:defRPr/>
            </a:pPr>
            <a:r>
              <a:rPr lang="ja-JP" altLang="en-US" sz="2000" dirty="0">
                <a:solidFill>
                  <a:schemeClr val="bg1"/>
                </a:solidFill>
              </a:rPr>
              <a:t>シートメタルワーク科の訓練概要等</a:t>
            </a:r>
          </a:p>
        </p:txBody>
      </p:sp>
      <p:sp>
        <p:nvSpPr>
          <p:cNvPr id="41" name="角丸四角形 60">
            <a:extLst>
              <a:ext uri="{FF2B5EF4-FFF2-40B4-BE49-F238E27FC236}">
                <a16:creationId xmlns:a16="http://schemas.microsoft.com/office/drawing/2014/main" id="{D5560FE2-9299-460A-A5F3-46D15DA98C30}"/>
              </a:ext>
            </a:extLst>
          </p:cNvPr>
          <p:cNvSpPr/>
          <p:nvPr/>
        </p:nvSpPr>
        <p:spPr>
          <a:xfrm>
            <a:off x="284609" y="4219566"/>
            <a:ext cx="1636250" cy="720000"/>
          </a:xfrm>
          <a:prstGeom prst="roundRect">
            <a:avLst>
              <a:gd name="adj" fmla="val 0"/>
            </a:avLst>
          </a:prstGeom>
          <a:noFill/>
          <a:ln w="28575">
            <a:noFill/>
          </a:ln>
        </p:spPr>
        <p:style>
          <a:lnRef idx="1">
            <a:schemeClr val="accent2"/>
          </a:lnRef>
          <a:fillRef idx="2">
            <a:schemeClr val="accent2"/>
          </a:fillRef>
          <a:effectRef idx="1">
            <a:schemeClr val="accent2"/>
          </a:effectRef>
          <a:fontRef idx="minor">
            <a:schemeClr val="dk1"/>
          </a:fontRef>
        </p:style>
        <p:txBody>
          <a:bodyPr lIns="36000" rIns="36000" anchor="ctr"/>
          <a:lstStyle/>
          <a:p>
            <a:pPr algn="ctr" defTabSz="800100" fontAlgn="auto">
              <a:lnSpc>
                <a:spcPct val="90000"/>
              </a:lnSpc>
              <a:spcAft>
                <a:spcPct val="35000"/>
              </a:spcAft>
              <a:defRPr/>
            </a:pPr>
            <a:endParaRPr lang="en-US" altLang="ja-JP" sz="1100" b="1" dirty="0">
              <a:solidFill>
                <a:prstClr val="black"/>
              </a:solidFill>
              <a:latin typeface="ＭＳ Ｐゴシック"/>
            </a:endParaRPr>
          </a:p>
          <a:p>
            <a:pPr algn="ctr" defTabSz="800100">
              <a:lnSpc>
                <a:spcPts val="1700"/>
              </a:lnSpc>
              <a:spcAft>
                <a:spcPct val="35000"/>
              </a:spcAft>
            </a:pPr>
            <a:r>
              <a:rPr lang="ja-JP" altLang="en-US" sz="1100" b="1" dirty="0">
                <a:solidFill>
                  <a:schemeClr val="tx1"/>
                </a:solidFill>
                <a:latin typeface="ＭＳ Ｐゴシック"/>
              </a:rPr>
              <a:t>ＭＳ２３４</a:t>
            </a:r>
            <a:r>
              <a:rPr lang="en-US" altLang="ja-JP" sz="1100" b="1" dirty="0">
                <a:solidFill>
                  <a:prstClr val="black"/>
                </a:solidFill>
                <a:latin typeface="ＭＳ Ｐゴシック"/>
              </a:rPr>
              <a:t/>
            </a:r>
            <a:br>
              <a:rPr lang="en-US" altLang="ja-JP" sz="1100" b="1" dirty="0">
                <a:solidFill>
                  <a:prstClr val="black"/>
                </a:solidFill>
                <a:latin typeface="ＭＳ Ｐゴシック"/>
              </a:rPr>
            </a:br>
            <a:r>
              <a:rPr lang="ja-JP" altLang="en-US" sz="1100" b="1" dirty="0">
                <a:solidFill>
                  <a:srgbClr val="000000"/>
                </a:solidFill>
                <a:latin typeface="+mn-ea"/>
              </a:rPr>
              <a:t>箱曲げプレス作業</a:t>
            </a:r>
            <a:endParaRPr lang="en-US" altLang="ja-JP" sz="1100" b="1" dirty="0">
              <a:solidFill>
                <a:srgbClr val="000000"/>
              </a:solidFill>
              <a:latin typeface="+mn-ea"/>
            </a:endParaRPr>
          </a:p>
        </p:txBody>
      </p:sp>
      <p:sp>
        <p:nvSpPr>
          <p:cNvPr id="65" name="テキスト ボックス 42">
            <a:extLst>
              <a:ext uri="{FF2B5EF4-FFF2-40B4-BE49-F238E27FC236}">
                <a16:creationId xmlns:a16="http://schemas.microsoft.com/office/drawing/2014/main" id="{E73E6B31-EEE6-4D50-B081-DA0C8C0D02A1}"/>
              </a:ext>
            </a:extLst>
          </p:cNvPr>
          <p:cNvSpPr txBox="1">
            <a:spLocks noChangeArrowheads="1"/>
          </p:cNvSpPr>
          <p:nvPr/>
        </p:nvSpPr>
        <p:spPr bwMode="auto">
          <a:xfrm>
            <a:off x="110463" y="130054"/>
            <a:ext cx="1941257" cy="307777"/>
          </a:xfrm>
          <a:prstGeom prst="rect">
            <a:avLst/>
          </a:prstGeom>
          <a:noFill/>
          <a:ln w="9525">
            <a:noFill/>
            <a:miter lim="800000"/>
            <a:headEnd/>
            <a:tailEnd/>
          </a:ln>
        </p:spPr>
        <p:txBody>
          <a:bodyPr wrap="square">
            <a:spAutoFit/>
          </a:bodyPr>
          <a:lstStyle/>
          <a:p>
            <a:r>
              <a:rPr lang="en-US" altLang="ja-JP" sz="1400" dirty="0">
                <a:solidFill>
                  <a:schemeClr val="bg1"/>
                </a:solidFill>
                <a:latin typeface="+mn-ea"/>
                <a:ea typeface="+mn-ea"/>
              </a:rPr>
              <a:t>【 </a:t>
            </a:r>
            <a:r>
              <a:rPr lang="ja-JP" altLang="en-US" sz="1400" dirty="0">
                <a:solidFill>
                  <a:schemeClr val="bg1"/>
                </a:solidFill>
                <a:latin typeface="+mn-ea"/>
                <a:ea typeface="+mn-ea"/>
              </a:rPr>
              <a:t>短時間訓練コース </a:t>
            </a:r>
            <a:r>
              <a:rPr lang="en-US" altLang="ja-JP" sz="1400" dirty="0">
                <a:solidFill>
                  <a:schemeClr val="bg1"/>
                </a:solidFill>
                <a:latin typeface="+mn-ea"/>
                <a:ea typeface="+mn-ea"/>
              </a:rPr>
              <a:t>】</a:t>
            </a:r>
          </a:p>
        </p:txBody>
      </p:sp>
      <p:sp>
        <p:nvSpPr>
          <p:cNvPr id="67" name="角丸四角形 42">
            <a:extLst>
              <a:ext uri="{FF2B5EF4-FFF2-40B4-BE49-F238E27FC236}">
                <a16:creationId xmlns:a16="http://schemas.microsoft.com/office/drawing/2014/main" id="{55F43DD4-21BC-4013-9576-7802923947A8}"/>
              </a:ext>
            </a:extLst>
          </p:cNvPr>
          <p:cNvSpPr/>
          <p:nvPr/>
        </p:nvSpPr>
        <p:spPr>
          <a:xfrm>
            <a:off x="194400" y="5057473"/>
            <a:ext cx="1728000" cy="1548000"/>
          </a:xfrm>
          <a:prstGeom prst="roundRect">
            <a:avLst>
              <a:gd name="adj" fmla="val 0"/>
            </a:avLst>
          </a:prstGeom>
          <a:solidFill>
            <a:schemeClr val="bg1"/>
          </a:solidFill>
        </p:spPr>
        <p:style>
          <a:lnRef idx="2">
            <a:schemeClr val="accent1"/>
          </a:lnRef>
          <a:fillRef idx="1">
            <a:schemeClr val="lt1"/>
          </a:fillRef>
          <a:effectRef idx="0">
            <a:schemeClr val="accent1"/>
          </a:effectRef>
          <a:fontRef idx="minor">
            <a:schemeClr val="dk1"/>
          </a:fontRef>
        </p:style>
        <p:txBody>
          <a:bodyPr anchor="ctr"/>
          <a:lstStyle/>
          <a:p>
            <a:pPr algn="ctr" fontAlgn="auto">
              <a:spcBef>
                <a:spcPts val="0"/>
              </a:spcBef>
              <a:spcAft>
                <a:spcPts val="0"/>
              </a:spcAft>
              <a:defRPr/>
            </a:pPr>
            <a:endParaRPr lang="ja-JP" altLang="en-US" sz="1100"/>
          </a:p>
        </p:txBody>
      </p:sp>
      <p:sp>
        <p:nvSpPr>
          <p:cNvPr id="68" name="テキスト ボックス 67">
            <a:extLst>
              <a:ext uri="{FF2B5EF4-FFF2-40B4-BE49-F238E27FC236}">
                <a16:creationId xmlns:a16="http://schemas.microsoft.com/office/drawing/2014/main" id="{CC71E78F-5EC6-4DE8-A53F-C82A51D31812}"/>
              </a:ext>
            </a:extLst>
          </p:cNvPr>
          <p:cNvSpPr txBox="1"/>
          <p:nvPr/>
        </p:nvSpPr>
        <p:spPr>
          <a:xfrm>
            <a:off x="204356" y="5129481"/>
            <a:ext cx="1785099" cy="553998"/>
          </a:xfrm>
          <a:prstGeom prst="rect">
            <a:avLst/>
          </a:prstGeom>
          <a:noFill/>
        </p:spPr>
        <p:txBody>
          <a:bodyPr wrap="square">
            <a:spAutoFit/>
          </a:bodyPr>
          <a:lstStyle/>
          <a:p>
            <a:r>
              <a:rPr lang="ja-JP" altLang="en-US" sz="1000" dirty="0">
                <a:solidFill>
                  <a:sysClr val="windowText" lastClr="000000"/>
                </a:solidFill>
                <a:latin typeface="ＭＳ ゴシック" panose="020B0609070205080204" pitchFamily="49" charset="-128"/>
                <a:ea typeface="ＭＳ ゴシック" panose="020B0609070205080204" pitchFamily="49" charset="-128"/>
              </a:rPr>
              <a:t>読図、曲げ板金加工および接合に関する技能及び関連知識を習得する。</a:t>
            </a:r>
            <a:endParaRPr lang="en-US" altLang="ja-JP" sz="1000" dirty="0">
              <a:solidFill>
                <a:sysClr val="windowText" lastClr="000000"/>
              </a:solidFill>
              <a:latin typeface="ＭＳ ゴシック" panose="020B0609070205080204" pitchFamily="49" charset="-128"/>
              <a:ea typeface="ＭＳ ゴシック" panose="020B0609070205080204" pitchFamily="49" charset="-128"/>
            </a:endParaRPr>
          </a:p>
        </p:txBody>
      </p:sp>
      <p:sp>
        <p:nvSpPr>
          <p:cNvPr id="70" name="角丸四角形 67">
            <a:extLst>
              <a:ext uri="{FF2B5EF4-FFF2-40B4-BE49-F238E27FC236}">
                <a16:creationId xmlns:a16="http://schemas.microsoft.com/office/drawing/2014/main" id="{7BDF9875-B9A5-4F86-8EE0-AA509253C78E}"/>
              </a:ext>
            </a:extLst>
          </p:cNvPr>
          <p:cNvSpPr/>
          <p:nvPr/>
        </p:nvSpPr>
        <p:spPr>
          <a:xfrm>
            <a:off x="1168573" y="4159384"/>
            <a:ext cx="648000" cy="81679"/>
          </a:xfrm>
          <a:prstGeom prst="roundRect">
            <a:avLst>
              <a:gd name="adj" fmla="val 50000"/>
            </a:avLst>
          </a:prstGeom>
          <a:ln/>
        </p:spPr>
        <p:style>
          <a:lnRef idx="2">
            <a:schemeClr val="dk1">
              <a:shade val="50000"/>
            </a:schemeClr>
          </a:lnRef>
          <a:fillRef idx="1">
            <a:schemeClr val="dk1"/>
          </a:fillRef>
          <a:effectRef idx="0">
            <a:schemeClr val="dk1"/>
          </a:effectRef>
          <a:fontRef idx="minor">
            <a:schemeClr val="lt1"/>
          </a:fontRef>
        </p:style>
        <p:txBody>
          <a:bodyPr anchor="ctr"/>
          <a:lstStyle/>
          <a:p>
            <a:pPr algn="ctr">
              <a:defRPr/>
            </a:pPr>
            <a:r>
              <a:rPr lang="ja-JP" altLang="en-US" sz="700" spc="-100" dirty="0">
                <a:solidFill>
                  <a:prstClr val="white"/>
                </a:solidFill>
                <a:latin typeface="ＭＳ Ｐゴシック"/>
              </a:rPr>
              <a:t>第１システム</a:t>
            </a:r>
          </a:p>
        </p:txBody>
      </p:sp>
      <p:sp>
        <p:nvSpPr>
          <p:cNvPr id="73" name="テキスト ボックス 72">
            <a:extLst>
              <a:ext uri="{FF2B5EF4-FFF2-40B4-BE49-F238E27FC236}">
                <a16:creationId xmlns:a16="http://schemas.microsoft.com/office/drawing/2014/main" id="{081335F8-02C2-45B1-8174-1C7F02B0B564}"/>
              </a:ext>
            </a:extLst>
          </p:cNvPr>
          <p:cNvSpPr txBox="1"/>
          <p:nvPr/>
        </p:nvSpPr>
        <p:spPr>
          <a:xfrm>
            <a:off x="2230431" y="4333444"/>
            <a:ext cx="1812098" cy="430887"/>
          </a:xfrm>
          <a:prstGeom prst="rect">
            <a:avLst/>
          </a:prstGeom>
          <a:noFill/>
        </p:spPr>
        <p:txBody>
          <a:bodyPr wrap="square">
            <a:spAutoFit/>
          </a:bodyPr>
          <a:lstStyle/>
          <a:p>
            <a:pPr fontAlgn="auto">
              <a:spcBef>
                <a:spcPts val="0"/>
              </a:spcBef>
              <a:spcAft>
                <a:spcPts val="0"/>
              </a:spcAft>
              <a:defRPr/>
            </a:pPr>
            <a:r>
              <a:rPr lang="ja-JP" altLang="en-US" sz="1050" dirty="0">
                <a:latin typeface="+mn-ea"/>
              </a:rPr>
              <a:t>鉄鋼材の加工及び構造物運搬作業ができる。</a:t>
            </a:r>
            <a:endParaRPr lang="en-US" altLang="ja-JP" sz="1050" dirty="0">
              <a:solidFill>
                <a:prstClr val="black"/>
              </a:solidFill>
              <a:latin typeface="+mn-ea"/>
              <a:ea typeface="+mn-ea"/>
            </a:endParaRPr>
          </a:p>
        </p:txBody>
      </p:sp>
      <p:sp>
        <p:nvSpPr>
          <p:cNvPr id="78" name="角丸四角形 152">
            <a:extLst>
              <a:ext uri="{FF2B5EF4-FFF2-40B4-BE49-F238E27FC236}">
                <a16:creationId xmlns:a16="http://schemas.microsoft.com/office/drawing/2014/main" id="{F42F9EAD-9837-41E6-A3B0-6DE9753B78D6}"/>
              </a:ext>
            </a:extLst>
          </p:cNvPr>
          <p:cNvSpPr/>
          <p:nvPr/>
        </p:nvSpPr>
        <p:spPr>
          <a:xfrm>
            <a:off x="2709906" y="4265385"/>
            <a:ext cx="828000" cy="180000"/>
          </a:xfrm>
          <a:prstGeom prst="roundRect">
            <a:avLst/>
          </a:prstGeom>
          <a:ln/>
        </p:spPr>
        <p:style>
          <a:lnRef idx="2">
            <a:schemeClr val="dk1">
              <a:shade val="50000"/>
            </a:schemeClr>
          </a:lnRef>
          <a:fillRef idx="1">
            <a:schemeClr val="dk1"/>
          </a:fillRef>
          <a:effectRef idx="0">
            <a:schemeClr val="dk1"/>
          </a:effectRef>
          <a:fontRef idx="minor">
            <a:schemeClr val="lt1"/>
          </a:fontRef>
        </p:style>
        <p:txBody>
          <a:bodyPr anchor="ctr"/>
          <a:lstStyle/>
          <a:p>
            <a:pPr algn="ctr">
              <a:defRPr/>
            </a:pPr>
            <a:r>
              <a:rPr lang="ja-JP" altLang="en-US" sz="800" spc="-100" dirty="0">
                <a:solidFill>
                  <a:prstClr val="white"/>
                </a:solidFill>
                <a:latin typeface="ＭＳ Ｐゴシック"/>
              </a:rPr>
              <a:t>第１、４ システム</a:t>
            </a:r>
          </a:p>
        </p:txBody>
      </p:sp>
      <p:sp>
        <p:nvSpPr>
          <p:cNvPr id="80" name="角丸四角形 42">
            <a:extLst>
              <a:ext uri="{FF2B5EF4-FFF2-40B4-BE49-F238E27FC236}">
                <a16:creationId xmlns:a16="http://schemas.microsoft.com/office/drawing/2014/main" id="{55F43DD4-21BC-4013-9576-7802923947A8}"/>
              </a:ext>
            </a:extLst>
          </p:cNvPr>
          <p:cNvSpPr/>
          <p:nvPr/>
        </p:nvSpPr>
        <p:spPr>
          <a:xfrm>
            <a:off x="2179094" y="4099813"/>
            <a:ext cx="1728000" cy="952728"/>
          </a:xfrm>
          <a:prstGeom prst="roundRect">
            <a:avLst>
              <a:gd name="adj" fmla="val 0"/>
            </a:avLst>
          </a:prstGeom>
          <a:solidFill>
            <a:schemeClr val="bg1"/>
          </a:solidFill>
        </p:spPr>
        <p:style>
          <a:lnRef idx="2">
            <a:schemeClr val="accent1"/>
          </a:lnRef>
          <a:fillRef idx="1">
            <a:schemeClr val="lt1"/>
          </a:fillRef>
          <a:effectRef idx="0">
            <a:schemeClr val="accent1"/>
          </a:effectRef>
          <a:fontRef idx="minor">
            <a:schemeClr val="dk1"/>
          </a:fontRef>
        </p:style>
        <p:txBody>
          <a:bodyPr anchor="ctr"/>
          <a:lstStyle/>
          <a:p>
            <a:pPr algn="ctr" fontAlgn="auto">
              <a:spcBef>
                <a:spcPts val="0"/>
              </a:spcBef>
              <a:spcAft>
                <a:spcPts val="0"/>
              </a:spcAft>
              <a:defRPr/>
            </a:pPr>
            <a:endParaRPr lang="ja-JP" altLang="en-US" sz="1100"/>
          </a:p>
        </p:txBody>
      </p:sp>
      <p:sp>
        <p:nvSpPr>
          <p:cNvPr id="81" name="正方形/長方形 80">
            <a:extLst>
              <a:ext uri="{FF2B5EF4-FFF2-40B4-BE49-F238E27FC236}">
                <a16:creationId xmlns:a16="http://schemas.microsoft.com/office/drawing/2014/main" id="{B386443E-629B-4294-9717-337D8F4BF64C}"/>
              </a:ext>
            </a:extLst>
          </p:cNvPr>
          <p:cNvSpPr/>
          <p:nvPr/>
        </p:nvSpPr>
        <p:spPr>
          <a:xfrm>
            <a:off x="2179094" y="4088465"/>
            <a:ext cx="1728000" cy="233545"/>
          </a:xfrm>
          <a:prstGeom prst="rect">
            <a:avLst/>
          </a:prstGeom>
          <a:solidFill>
            <a:srgbClr val="0070C0"/>
          </a:solidFill>
          <a:ln>
            <a:solidFill>
              <a:srgbClr val="0070C0"/>
            </a:solidFill>
          </a:ln>
        </p:spPr>
        <p:style>
          <a:lnRef idx="2">
            <a:schemeClr val="accent5"/>
          </a:lnRef>
          <a:fillRef idx="1">
            <a:schemeClr val="lt1"/>
          </a:fillRef>
          <a:effectRef idx="0">
            <a:schemeClr val="accent5"/>
          </a:effectRef>
          <a:fontRef idx="minor">
            <a:schemeClr val="dk1"/>
          </a:fontRef>
        </p:style>
        <p:txBody>
          <a:bodyPr lIns="36000" rIns="0" rtlCol="0" anchor="ctr"/>
          <a:lstStyle/>
          <a:p>
            <a:pPr defTabSz="800100" fontAlgn="auto">
              <a:lnSpc>
                <a:spcPct val="90000"/>
              </a:lnSpc>
              <a:spcAft>
                <a:spcPct val="35000"/>
              </a:spcAft>
            </a:pPr>
            <a:r>
              <a:rPr lang="ja-JP" altLang="en-US" sz="1050" dirty="0">
                <a:solidFill>
                  <a:schemeClr val="bg1"/>
                </a:solidFill>
                <a:latin typeface="+mn-ea"/>
              </a:rPr>
              <a:t>　基本システム　　</a:t>
            </a:r>
            <a:endParaRPr kumimoji="1" lang="ja-JP" altLang="en-US" sz="1050" dirty="0">
              <a:solidFill>
                <a:schemeClr val="bg1"/>
              </a:solidFill>
              <a:latin typeface="+mn-ea"/>
            </a:endParaRPr>
          </a:p>
        </p:txBody>
      </p:sp>
      <p:sp>
        <p:nvSpPr>
          <p:cNvPr id="82" name="角丸四角形 60">
            <a:extLst>
              <a:ext uri="{FF2B5EF4-FFF2-40B4-BE49-F238E27FC236}">
                <a16:creationId xmlns:a16="http://schemas.microsoft.com/office/drawing/2014/main" id="{D5560FE2-9299-460A-A5F3-46D15DA98C30}"/>
              </a:ext>
            </a:extLst>
          </p:cNvPr>
          <p:cNvSpPr/>
          <p:nvPr/>
        </p:nvSpPr>
        <p:spPr>
          <a:xfrm>
            <a:off x="2269293" y="4219566"/>
            <a:ext cx="1636250" cy="720000"/>
          </a:xfrm>
          <a:prstGeom prst="roundRect">
            <a:avLst>
              <a:gd name="adj" fmla="val 0"/>
            </a:avLst>
          </a:prstGeom>
          <a:noFill/>
          <a:ln w="28575">
            <a:noFill/>
          </a:ln>
        </p:spPr>
        <p:style>
          <a:lnRef idx="1">
            <a:schemeClr val="accent2"/>
          </a:lnRef>
          <a:fillRef idx="2">
            <a:schemeClr val="accent2"/>
          </a:fillRef>
          <a:effectRef idx="1">
            <a:schemeClr val="accent2"/>
          </a:effectRef>
          <a:fontRef idx="minor">
            <a:schemeClr val="dk1"/>
          </a:fontRef>
        </p:style>
        <p:txBody>
          <a:bodyPr lIns="36000" rIns="36000" anchor="ctr"/>
          <a:lstStyle/>
          <a:p>
            <a:pPr algn="ctr" defTabSz="800100" fontAlgn="auto">
              <a:lnSpc>
                <a:spcPct val="90000"/>
              </a:lnSpc>
              <a:spcAft>
                <a:spcPct val="35000"/>
              </a:spcAft>
              <a:defRPr/>
            </a:pPr>
            <a:endParaRPr lang="en-US" altLang="ja-JP" sz="1100" b="1" dirty="0">
              <a:solidFill>
                <a:prstClr val="black"/>
              </a:solidFill>
              <a:latin typeface="ＭＳ Ｐゴシック"/>
            </a:endParaRPr>
          </a:p>
          <a:p>
            <a:pPr algn="ctr" defTabSz="800100">
              <a:lnSpc>
                <a:spcPts val="1700"/>
              </a:lnSpc>
              <a:spcAft>
                <a:spcPct val="35000"/>
              </a:spcAft>
            </a:pPr>
            <a:r>
              <a:rPr lang="ja-JP" altLang="en-US" sz="1100" b="1" dirty="0">
                <a:solidFill>
                  <a:schemeClr val="tx1"/>
                </a:solidFill>
                <a:latin typeface="+mn-ea"/>
              </a:rPr>
              <a:t>ＭＳ２３５</a:t>
            </a:r>
            <a:r>
              <a:rPr lang="en-US" altLang="ja-JP" sz="1100" b="1" dirty="0">
                <a:solidFill>
                  <a:prstClr val="black"/>
                </a:solidFill>
                <a:latin typeface="ＭＳ Ｐゴシック"/>
              </a:rPr>
              <a:t/>
            </a:r>
            <a:br>
              <a:rPr lang="en-US" altLang="ja-JP" sz="1100" b="1" dirty="0">
                <a:solidFill>
                  <a:prstClr val="black"/>
                </a:solidFill>
                <a:latin typeface="ＭＳ Ｐゴシック"/>
              </a:rPr>
            </a:br>
            <a:r>
              <a:rPr lang="ja-JP" altLang="en-US" sz="1100" b="1" dirty="0">
                <a:solidFill>
                  <a:srgbClr val="000000"/>
                </a:solidFill>
                <a:latin typeface="+mn-ea"/>
              </a:rPr>
              <a:t>直流ＴＩＧ薄板溶接</a:t>
            </a:r>
            <a:endParaRPr lang="en-US" altLang="ja-JP" sz="1100" b="1" dirty="0">
              <a:solidFill>
                <a:srgbClr val="000000"/>
              </a:solidFill>
              <a:latin typeface="+mn-ea"/>
            </a:endParaRPr>
          </a:p>
        </p:txBody>
      </p:sp>
      <p:sp>
        <p:nvSpPr>
          <p:cNvPr id="83" name="角丸四角形 42">
            <a:extLst>
              <a:ext uri="{FF2B5EF4-FFF2-40B4-BE49-F238E27FC236}">
                <a16:creationId xmlns:a16="http://schemas.microsoft.com/office/drawing/2014/main" id="{55F43DD4-21BC-4013-9576-7802923947A8}"/>
              </a:ext>
            </a:extLst>
          </p:cNvPr>
          <p:cNvSpPr/>
          <p:nvPr/>
        </p:nvSpPr>
        <p:spPr>
          <a:xfrm>
            <a:off x="2179094" y="5057473"/>
            <a:ext cx="1728000" cy="1548000"/>
          </a:xfrm>
          <a:prstGeom prst="roundRect">
            <a:avLst>
              <a:gd name="adj" fmla="val 0"/>
            </a:avLst>
          </a:prstGeom>
          <a:solidFill>
            <a:schemeClr val="bg1"/>
          </a:solidFill>
        </p:spPr>
        <p:style>
          <a:lnRef idx="2">
            <a:schemeClr val="accent1"/>
          </a:lnRef>
          <a:fillRef idx="1">
            <a:schemeClr val="lt1"/>
          </a:fillRef>
          <a:effectRef idx="0">
            <a:schemeClr val="accent1"/>
          </a:effectRef>
          <a:fontRef idx="minor">
            <a:schemeClr val="dk1"/>
          </a:fontRef>
        </p:style>
        <p:txBody>
          <a:bodyPr anchor="ctr"/>
          <a:lstStyle/>
          <a:p>
            <a:pPr algn="ctr" fontAlgn="auto">
              <a:spcBef>
                <a:spcPts val="0"/>
              </a:spcBef>
              <a:spcAft>
                <a:spcPts val="0"/>
              </a:spcAft>
              <a:defRPr/>
            </a:pPr>
            <a:endParaRPr lang="ja-JP" altLang="en-US" sz="1100"/>
          </a:p>
        </p:txBody>
      </p:sp>
      <p:sp>
        <p:nvSpPr>
          <p:cNvPr id="84" name="テキスト ボックス 83">
            <a:extLst>
              <a:ext uri="{FF2B5EF4-FFF2-40B4-BE49-F238E27FC236}">
                <a16:creationId xmlns:a16="http://schemas.microsoft.com/office/drawing/2014/main" id="{CC71E78F-5EC6-4DE8-A53F-C82A51D31812}"/>
              </a:ext>
            </a:extLst>
          </p:cNvPr>
          <p:cNvSpPr txBox="1"/>
          <p:nvPr/>
        </p:nvSpPr>
        <p:spPr>
          <a:xfrm>
            <a:off x="2189040" y="5129481"/>
            <a:ext cx="1785099" cy="553998"/>
          </a:xfrm>
          <a:prstGeom prst="rect">
            <a:avLst/>
          </a:prstGeom>
          <a:noFill/>
        </p:spPr>
        <p:txBody>
          <a:bodyPr wrap="square">
            <a:spAutoFit/>
          </a:bodyPr>
          <a:lstStyle/>
          <a:p>
            <a:r>
              <a:rPr lang="ja-JP" altLang="en-US" sz="1000" dirty="0">
                <a:latin typeface="ＭＳ ゴシック" panose="020B0609070205080204" pitchFamily="49" charset="-128"/>
                <a:ea typeface="ＭＳ ゴシック" panose="020B0609070205080204" pitchFamily="49" charset="-128"/>
              </a:rPr>
              <a:t>ステンレス鋼の薄板ＴＩＧ溶接に関する技能及び関連知識を習得する。</a:t>
            </a:r>
            <a:endParaRPr lang="en-US" altLang="ja-JP" sz="1000" dirty="0">
              <a:latin typeface="ＭＳ ゴシック" panose="020B0609070205080204" pitchFamily="49" charset="-128"/>
              <a:ea typeface="ＭＳ ゴシック" panose="020B0609070205080204" pitchFamily="49" charset="-128"/>
            </a:endParaRPr>
          </a:p>
        </p:txBody>
      </p:sp>
      <p:sp>
        <p:nvSpPr>
          <p:cNvPr id="85" name="角丸四角形 67">
            <a:extLst>
              <a:ext uri="{FF2B5EF4-FFF2-40B4-BE49-F238E27FC236}">
                <a16:creationId xmlns:a16="http://schemas.microsoft.com/office/drawing/2014/main" id="{7BDF9875-B9A5-4F86-8EE0-AA509253C78E}"/>
              </a:ext>
            </a:extLst>
          </p:cNvPr>
          <p:cNvSpPr/>
          <p:nvPr/>
        </p:nvSpPr>
        <p:spPr>
          <a:xfrm>
            <a:off x="3153257" y="4159384"/>
            <a:ext cx="648000" cy="81679"/>
          </a:xfrm>
          <a:prstGeom prst="roundRect">
            <a:avLst>
              <a:gd name="adj" fmla="val 50000"/>
            </a:avLst>
          </a:prstGeom>
          <a:ln/>
        </p:spPr>
        <p:style>
          <a:lnRef idx="2">
            <a:schemeClr val="dk1">
              <a:shade val="50000"/>
            </a:schemeClr>
          </a:lnRef>
          <a:fillRef idx="1">
            <a:schemeClr val="dk1"/>
          </a:fillRef>
          <a:effectRef idx="0">
            <a:schemeClr val="dk1"/>
          </a:effectRef>
          <a:fontRef idx="minor">
            <a:schemeClr val="lt1"/>
          </a:fontRef>
        </p:style>
        <p:txBody>
          <a:bodyPr anchor="ctr"/>
          <a:lstStyle/>
          <a:p>
            <a:pPr algn="ctr">
              <a:defRPr/>
            </a:pPr>
            <a:r>
              <a:rPr lang="ja-JP" altLang="en-US" sz="700" spc="-100" dirty="0">
                <a:solidFill>
                  <a:prstClr val="white"/>
                </a:solidFill>
                <a:latin typeface="ＭＳ Ｐゴシック"/>
              </a:rPr>
              <a:t>第２システム</a:t>
            </a:r>
          </a:p>
        </p:txBody>
      </p:sp>
      <p:sp>
        <p:nvSpPr>
          <p:cNvPr id="2" name="二等辺三角形 1"/>
          <p:cNvSpPr/>
          <p:nvPr/>
        </p:nvSpPr>
        <p:spPr>
          <a:xfrm rot="5400000">
            <a:off x="1808540" y="5411486"/>
            <a:ext cx="464754" cy="127520"/>
          </a:xfrm>
          <a:prstGeom prst="triangle">
            <a:avLst/>
          </a:prstGeom>
          <a:solidFill>
            <a:srgbClr val="0070C0"/>
          </a:solidFill>
          <a:ln>
            <a:solidFill>
              <a:srgbClr val="0070C0"/>
            </a:soli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6" name="二等辺三角形 65"/>
          <p:cNvSpPr/>
          <p:nvPr/>
        </p:nvSpPr>
        <p:spPr>
          <a:xfrm rot="5400000">
            <a:off x="3880276" y="5411486"/>
            <a:ext cx="464754" cy="127520"/>
          </a:xfrm>
          <a:prstGeom prst="triangle">
            <a:avLst/>
          </a:prstGeom>
          <a:solidFill>
            <a:srgbClr val="0070C0"/>
          </a:solidFill>
          <a:ln>
            <a:solidFill>
              <a:srgbClr val="0070C0"/>
            </a:soli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8" name="テキスト ボックス 117"/>
          <p:cNvSpPr txBox="1"/>
          <p:nvPr/>
        </p:nvSpPr>
        <p:spPr>
          <a:xfrm>
            <a:off x="5763099" y="4779640"/>
            <a:ext cx="607859" cy="261610"/>
          </a:xfrm>
          <a:prstGeom prst="rect">
            <a:avLst/>
          </a:prstGeom>
          <a:noFill/>
        </p:spPr>
        <p:txBody>
          <a:bodyPr wrap="none" rtlCol="0">
            <a:spAutoFit/>
          </a:bodyPr>
          <a:lstStyle/>
          <a:p>
            <a:r>
              <a:rPr kumimoji="1" lang="ja-JP" altLang="en-US" sz="1050" b="1" dirty="0"/>
              <a:t>居住系</a:t>
            </a:r>
          </a:p>
        </p:txBody>
      </p:sp>
      <p:sp>
        <p:nvSpPr>
          <p:cNvPr id="69" name="角丸四角形 84">
            <a:extLst>
              <a:ext uri="{FF2B5EF4-FFF2-40B4-BE49-F238E27FC236}">
                <a16:creationId xmlns:a16="http://schemas.microsoft.com/office/drawing/2014/main" id="{ACDDFC97-EDB0-47C3-BA10-74D8A878C70C}"/>
              </a:ext>
            </a:extLst>
          </p:cNvPr>
          <p:cNvSpPr/>
          <p:nvPr/>
        </p:nvSpPr>
        <p:spPr>
          <a:xfrm>
            <a:off x="4245867" y="3949188"/>
            <a:ext cx="4807074" cy="2792180"/>
          </a:xfrm>
          <a:prstGeom prst="roundRect">
            <a:avLst>
              <a:gd name="adj" fmla="val 3794"/>
            </a:avLst>
          </a:prstGeom>
          <a:solidFill>
            <a:schemeClr val="accent5">
              <a:lumMod val="20000"/>
              <a:lumOff val="80000"/>
            </a:schemeClr>
          </a:solidFill>
          <a:ln>
            <a:noFill/>
          </a:ln>
        </p:spPr>
        <p:style>
          <a:lnRef idx="1">
            <a:schemeClr val="accent1"/>
          </a:lnRef>
          <a:fillRef idx="2">
            <a:schemeClr val="accent1"/>
          </a:fillRef>
          <a:effectRef idx="1">
            <a:schemeClr val="accent1"/>
          </a:effectRef>
          <a:fontRef idx="minor">
            <a:schemeClr val="dk1"/>
          </a:fontRef>
        </p:style>
        <p:txBody>
          <a:bodyPr lIns="36000" tIns="108000" rIns="36000"/>
          <a:lstStyle/>
          <a:p>
            <a:pPr defTabSz="800100" fontAlgn="auto">
              <a:lnSpc>
                <a:spcPct val="90000"/>
              </a:lnSpc>
              <a:spcAft>
                <a:spcPct val="35000"/>
              </a:spcAft>
              <a:defRPr/>
            </a:pPr>
            <a:r>
              <a:rPr lang="ja-JP" altLang="en-US" sz="800" dirty="0">
                <a:latin typeface="+mn-ea"/>
              </a:rPr>
              <a:t>　　　　　　　　　　　　　　　　</a:t>
            </a:r>
            <a:endParaRPr lang="en-US" altLang="ja-JP" sz="1600" dirty="0">
              <a:latin typeface="+mn-ea"/>
            </a:endParaRPr>
          </a:p>
        </p:txBody>
      </p:sp>
      <p:sp>
        <p:nvSpPr>
          <p:cNvPr id="114" name="正方形/長方形 113">
            <a:extLst>
              <a:ext uri="{FF2B5EF4-FFF2-40B4-BE49-F238E27FC236}">
                <a16:creationId xmlns:a16="http://schemas.microsoft.com/office/drawing/2014/main" id="{B386443E-629B-4294-9717-337D8F4BF64C}"/>
              </a:ext>
            </a:extLst>
          </p:cNvPr>
          <p:cNvSpPr/>
          <p:nvPr/>
        </p:nvSpPr>
        <p:spPr>
          <a:xfrm>
            <a:off x="5654695" y="4077072"/>
            <a:ext cx="1872000" cy="233545"/>
          </a:xfrm>
          <a:prstGeom prst="rect">
            <a:avLst/>
          </a:prstGeom>
          <a:solidFill>
            <a:srgbClr val="0070C0"/>
          </a:solidFill>
          <a:ln>
            <a:solidFill>
              <a:srgbClr val="0070C0"/>
            </a:solidFill>
          </a:ln>
        </p:spPr>
        <p:style>
          <a:lnRef idx="2">
            <a:schemeClr val="accent5"/>
          </a:lnRef>
          <a:fillRef idx="1">
            <a:schemeClr val="lt1"/>
          </a:fillRef>
          <a:effectRef idx="0">
            <a:schemeClr val="accent5"/>
          </a:effectRef>
          <a:fontRef idx="minor">
            <a:schemeClr val="dk1"/>
          </a:fontRef>
        </p:style>
        <p:txBody>
          <a:bodyPr lIns="36000" rIns="0" rtlCol="0" anchor="ctr"/>
          <a:lstStyle/>
          <a:p>
            <a:pPr defTabSz="800100" fontAlgn="auto">
              <a:lnSpc>
                <a:spcPct val="90000"/>
              </a:lnSpc>
              <a:spcAft>
                <a:spcPct val="35000"/>
              </a:spcAft>
            </a:pPr>
            <a:r>
              <a:rPr lang="ja-JP" altLang="en-US" sz="1050" dirty="0">
                <a:solidFill>
                  <a:schemeClr val="bg1"/>
                </a:solidFill>
                <a:latin typeface="+mn-ea"/>
              </a:rPr>
              <a:t>　推奨サブシステム　　</a:t>
            </a:r>
            <a:endParaRPr kumimoji="1" lang="ja-JP" altLang="en-US" sz="1050" dirty="0">
              <a:solidFill>
                <a:schemeClr val="bg1"/>
              </a:solidFill>
              <a:latin typeface="+mn-ea"/>
            </a:endParaRPr>
          </a:p>
        </p:txBody>
      </p:sp>
      <p:sp>
        <p:nvSpPr>
          <p:cNvPr id="121" name="角丸四角形 67">
            <a:extLst>
              <a:ext uri="{FF2B5EF4-FFF2-40B4-BE49-F238E27FC236}">
                <a16:creationId xmlns:a16="http://schemas.microsoft.com/office/drawing/2014/main" id="{7BDF9875-B9A5-4F86-8EE0-AA509253C78E}"/>
              </a:ext>
            </a:extLst>
          </p:cNvPr>
          <p:cNvSpPr/>
          <p:nvPr/>
        </p:nvSpPr>
        <p:spPr>
          <a:xfrm>
            <a:off x="6807363" y="4147991"/>
            <a:ext cx="648000" cy="81679"/>
          </a:xfrm>
          <a:prstGeom prst="roundRect">
            <a:avLst>
              <a:gd name="adj" fmla="val 50000"/>
            </a:avLst>
          </a:prstGeom>
          <a:ln/>
        </p:spPr>
        <p:style>
          <a:lnRef idx="2">
            <a:schemeClr val="dk1">
              <a:shade val="50000"/>
            </a:schemeClr>
          </a:lnRef>
          <a:fillRef idx="1">
            <a:schemeClr val="dk1"/>
          </a:fillRef>
          <a:effectRef idx="0">
            <a:schemeClr val="dk1"/>
          </a:effectRef>
          <a:fontRef idx="minor">
            <a:schemeClr val="lt1"/>
          </a:fontRef>
        </p:style>
        <p:txBody>
          <a:bodyPr anchor="ctr"/>
          <a:lstStyle/>
          <a:p>
            <a:pPr algn="ctr">
              <a:defRPr/>
            </a:pPr>
            <a:r>
              <a:rPr lang="ja-JP" altLang="en-US" sz="700" spc="-100" dirty="0">
                <a:solidFill>
                  <a:prstClr val="white"/>
                </a:solidFill>
                <a:latin typeface="ＭＳ Ｐゴシック"/>
              </a:rPr>
              <a:t>第３システム</a:t>
            </a:r>
          </a:p>
        </p:txBody>
      </p:sp>
      <p:sp>
        <p:nvSpPr>
          <p:cNvPr id="126" name="角丸四角形 58">
            <a:extLst>
              <a:ext uri="{FF2B5EF4-FFF2-40B4-BE49-F238E27FC236}">
                <a16:creationId xmlns:a16="http://schemas.microsoft.com/office/drawing/2014/main" id="{8A222646-7E0B-4282-B6D5-F0A3843EDD36}"/>
              </a:ext>
            </a:extLst>
          </p:cNvPr>
          <p:cNvSpPr/>
          <p:nvPr/>
        </p:nvSpPr>
        <p:spPr>
          <a:xfrm>
            <a:off x="4317875" y="5121755"/>
            <a:ext cx="2268000" cy="277200"/>
          </a:xfrm>
          <a:prstGeom prst="roundRect">
            <a:avLst/>
          </a:prstGeom>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Msub227</a:t>
            </a:r>
            <a:r>
              <a:rPr lang="ja-JP" altLang="en-US" sz="800" dirty="0">
                <a:latin typeface="ＭＳ ゴシック" panose="020B0609070205080204" pitchFamily="49" charset="-128"/>
                <a:ea typeface="ＭＳ ゴシック" panose="020B0609070205080204" pitchFamily="49" charset="-128"/>
              </a:rPr>
              <a:t>　高機能材料の精密板金（曲げ加工）</a:t>
            </a:r>
          </a:p>
        </p:txBody>
      </p:sp>
      <p:sp>
        <p:nvSpPr>
          <p:cNvPr id="127" name="角丸四角形 62">
            <a:extLst>
              <a:ext uri="{FF2B5EF4-FFF2-40B4-BE49-F238E27FC236}">
                <a16:creationId xmlns:a16="http://schemas.microsoft.com/office/drawing/2014/main" id="{184DE127-B7CD-4EC4-9796-7EFB58648307}"/>
              </a:ext>
            </a:extLst>
          </p:cNvPr>
          <p:cNvSpPr/>
          <p:nvPr/>
        </p:nvSpPr>
        <p:spPr>
          <a:xfrm>
            <a:off x="6673104" y="4395451"/>
            <a:ext cx="2304000" cy="252000"/>
          </a:xfrm>
          <a:prstGeom prst="roundRect">
            <a:avLst/>
          </a:prstGeom>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Msub243</a:t>
            </a:r>
            <a:r>
              <a:rPr lang="ja-JP" altLang="en-US" sz="800" dirty="0">
                <a:latin typeface="ＭＳ ゴシック" panose="020B0609070205080204" pitchFamily="49" charset="-128"/>
                <a:ea typeface="ＭＳ ゴシック" panose="020B0609070205080204" pitchFamily="49" charset="-128"/>
              </a:rPr>
              <a:t>　</a:t>
            </a:r>
            <a:r>
              <a:rPr lang="ja-JP" altLang="en-US" sz="800" spc="-100" dirty="0">
                <a:latin typeface="ＭＳ ゴシック" panose="020B0609070205080204" pitchFamily="49" charset="-128"/>
                <a:ea typeface="ＭＳ ゴシック" panose="020B0609070205080204" pitchFamily="49" charset="-128"/>
              </a:rPr>
              <a:t>被覆アーク溶接・炭酸ガスアーク溶接サブ</a:t>
            </a:r>
          </a:p>
        </p:txBody>
      </p:sp>
      <p:sp>
        <p:nvSpPr>
          <p:cNvPr id="128" name="角丸四角形 128">
            <a:extLst>
              <a:ext uri="{FF2B5EF4-FFF2-40B4-BE49-F238E27FC236}">
                <a16:creationId xmlns:a16="http://schemas.microsoft.com/office/drawing/2014/main" id="{EF45801D-494E-4C81-B025-89F9A0231A86}"/>
              </a:ext>
            </a:extLst>
          </p:cNvPr>
          <p:cNvSpPr/>
          <p:nvPr/>
        </p:nvSpPr>
        <p:spPr>
          <a:xfrm>
            <a:off x="4317875" y="4399607"/>
            <a:ext cx="2268000" cy="252000"/>
          </a:xfrm>
          <a:prstGeom prst="roundRect">
            <a:avLst/>
          </a:prstGeom>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Msub212</a:t>
            </a:r>
            <a:r>
              <a:rPr lang="ja-JP" altLang="en-US" sz="800" dirty="0">
                <a:latin typeface="ＭＳ ゴシック" panose="020B0609070205080204" pitchFamily="49" charset="-128"/>
                <a:ea typeface="ＭＳ ゴシック" panose="020B0609070205080204" pitchFamily="49" charset="-128"/>
              </a:rPr>
              <a:t>　精密機械板金サブ１</a:t>
            </a:r>
          </a:p>
        </p:txBody>
      </p:sp>
      <p:sp>
        <p:nvSpPr>
          <p:cNvPr id="129" name="角丸四角形 130">
            <a:extLst>
              <a:ext uri="{FF2B5EF4-FFF2-40B4-BE49-F238E27FC236}">
                <a16:creationId xmlns:a16="http://schemas.microsoft.com/office/drawing/2014/main" id="{E5D89060-0C95-4118-8162-10225201E139}"/>
              </a:ext>
            </a:extLst>
          </p:cNvPr>
          <p:cNvSpPr/>
          <p:nvPr/>
        </p:nvSpPr>
        <p:spPr>
          <a:xfrm>
            <a:off x="4317875" y="4745559"/>
            <a:ext cx="2268000" cy="277200"/>
          </a:xfrm>
          <a:prstGeom prst="roundRect">
            <a:avLst/>
          </a:prstGeom>
          <a:solidFill>
            <a:schemeClr val="bg1"/>
          </a:solidFill>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Msub220</a:t>
            </a:r>
            <a:r>
              <a:rPr lang="ja-JP" altLang="en-US" sz="800" dirty="0">
                <a:latin typeface="ＭＳ ゴシック" panose="020B0609070205080204" pitchFamily="49" charset="-128"/>
                <a:ea typeface="ＭＳ ゴシック" panose="020B0609070205080204" pitchFamily="49" charset="-128"/>
              </a:rPr>
              <a:t>　アルミニウム合金溶接サブ</a:t>
            </a:r>
          </a:p>
        </p:txBody>
      </p:sp>
      <p:grpSp>
        <p:nvGrpSpPr>
          <p:cNvPr id="39" name="グループ化 38">
            <a:extLst>
              <a:ext uri="{FF2B5EF4-FFF2-40B4-BE49-F238E27FC236}">
                <a16:creationId xmlns:a16="http://schemas.microsoft.com/office/drawing/2014/main" id="{8E02340A-D12E-4589-AE44-FC76B4C0FFD0}"/>
              </a:ext>
            </a:extLst>
          </p:cNvPr>
          <p:cNvGrpSpPr/>
          <p:nvPr/>
        </p:nvGrpSpPr>
        <p:grpSpPr>
          <a:xfrm>
            <a:off x="226177" y="632419"/>
            <a:ext cx="8701799" cy="1280687"/>
            <a:chOff x="226177" y="754940"/>
            <a:chExt cx="8701799" cy="1280687"/>
          </a:xfrm>
        </p:grpSpPr>
        <p:sp>
          <p:nvSpPr>
            <p:cNvPr id="40" name="テキスト ボックス 39">
              <a:extLst>
                <a:ext uri="{FF2B5EF4-FFF2-40B4-BE49-F238E27FC236}">
                  <a16:creationId xmlns:a16="http://schemas.microsoft.com/office/drawing/2014/main" id="{F55199EF-B7D8-430B-B6E7-E5312C3E991D}"/>
                </a:ext>
              </a:extLst>
            </p:cNvPr>
            <p:cNvSpPr txBox="1"/>
            <p:nvPr/>
          </p:nvSpPr>
          <p:spPr>
            <a:xfrm>
              <a:off x="228254" y="754940"/>
              <a:ext cx="2768196" cy="216000"/>
            </a:xfrm>
            <a:prstGeom prst="rect">
              <a:avLst/>
            </a:prstGeom>
            <a:solidFill>
              <a:schemeClr val="accent6">
                <a:lumMod val="75000"/>
              </a:schemeClr>
            </a:solidFill>
            <a:ln w="6350">
              <a:noFill/>
            </a:ln>
          </p:spPr>
          <p:txBody>
            <a:bodyPr wrap="square" rtlCol="0" anchor="ctr">
              <a:spAutoFit/>
            </a:bodyPr>
            <a:lstStyle/>
            <a:p>
              <a:pPr algn="ctr"/>
              <a:r>
                <a:rPr lang="ja-JP" altLang="en-US" sz="1100" dirty="0">
                  <a:solidFill>
                    <a:schemeClr val="bg1"/>
                  </a:solidFill>
                </a:rPr>
                <a:t>訓練科設定の背景 （科を取り巻く環境）</a:t>
              </a:r>
            </a:p>
          </p:txBody>
        </p:sp>
        <p:sp>
          <p:nvSpPr>
            <p:cNvPr id="42" name="正方形/長方形 41">
              <a:extLst>
                <a:ext uri="{FF2B5EF4-FFF2-40B4-BE49-F238E27FC236}">
                  <a16:creationId xmlns:a16="http://schemas.microsoft.com/office/drawing/2014/main" id="{30385D7A-F407-4AF9-8AF7-4646BD349FE3}"/>
                </a:ext>
              </a:extLst>
            </p:cNvPr>
            <p:cNvSpPr/>
            <p:nvPr/>
          </p:nvSpPr>
          <p:spPr>
            <a:xfrm>
              <a:off x="226177" y="967858"/>
              <a:ext cx="8701799" cy="1067769"/>
            </a:xfrm>
            <a:prstGeom prst="rect">
              <a:avLst/>
            </a:prstGeom>
            <a:noFill/>
            <a:ln w="6350">
              <a:solidFill>
                <a:schemeClr val="accent6">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5" name="テキスト ボックス 44">
              <a:extLst>
                <a:ext uri="{FF2B5EF4-FFF2-40B4-BE49-F238E27FC236}">
                  <a16:creationId xmlns:a16="http://schemas.microsoft.com/office/drawing/2014/main" id="{3E140039-6DBD-4D76-B8D7-94EBCD28ED48}"/>
                </a:ext>
              </a:extLst>
            </p:cNvPr>
            <p:cNvSpPr txBox="1"/>
            <p:nvPr/>
          </p:nvSpPr>
          <p:spPr>
            <a:xfrm>
              <a:off x="241352" y="996190"/>
              <a:ext cx="8686624" cy="861774"/>
            </a:xfrm>
            <a:prstGeom prst="rect">
              <a:avLst/>
            </a:prstGeom>
            <a:noFill/>
          </p:spPr>
          <p:txBody>
            <a:bodyPr wrap="square" rtlCol="0">
              <a:spAutoFit/>
            </a:bodyPr>
            <a:lstStyle/>
            <a:p>
              <a:pPr>
                <a:lnSpc>
                  <a:spcPts val="1500"/>
                </a:lnSpc>
              </a:pPr>
              <a:r>
                <a:rPr lang="ja-JP" altLang="en-US" sz="1100" dirty="0"/>
                <a:t>　</a:t>
              </a:r>
              <a:r>
                <a:rPr lang="ja-JP" altLang="en-US" sz="1100" dirty="0" smtClean="0"/>
                <a:t>も</a:t>
              </a:r>
              <a:r>
                <a:rPr lang="ja-JP" altLang="en-US" sz="1100" dirty="0"/>
                <a:t>の</a:t>
              </a:r>
              <a:r>
                <a:rPr lang="ja-JP" altLang="en-US" sz="1100" dirty="0" smtClean="0"/>
                <a:t>づくり</a:t>
              </a:r>
              <a:r>
                <a:rPr lang="ja-JP" altLang="en-US" sz="1100" dirty="0"/>
                <a:t>の空洞化が進むなか、自動車業界の世界的なＥＶ（電気自動車）シフトの潮流により精密板金業界は繁忙を続けている。同業界への人材供給の渇望は緊急性を求められており、板金分野の職業能力開発への期待は非常に大きなものになっている</a:t>
              </a:r>
              <a:r>
                <a:rPr lang="ja-JP" altLang="en-US" sz="1100" dirty="0" smtClean="0"/>
                <a:t>。</a:t>
              </a:r>
              <a:endParaRPr lang="en-US" altLang="ja-JP" sz="1100" dirty="0"/>
            </a:p>
            <a:p>
              <a:pPr lvl="0">
                <a:lnSpc>
                  <a:spcPts val="1500"/>
                </a:lnSpc>
              </a:pPr>
              <a:r>
                <a:rPr lang="ja-JP" altLang="en-US" sz="1100" dirty="0" smtClean="0"/>
                <a:t>　また、全員</a:t>
              </a:r>
              <a:r>
                <a:rPr lang="ja-JP" altLang="en-US" sz="1100" dirty="0"/>
                <a:t>参加型社会の実現に</a:t>
              </a:r>
              <a:r>
                <a:rPr lang="ja-JP" altLang="en-US" sz="1100" dirty="0" smtClean="0"/>
                <a:t>向けた</a:t>
              </a:r>
              <a:r>
                <a:rPr lang="ja-JP" altLang="en-US" sz="1100" dirty="0"/>
                <a:t>職業能力開発の</a:t>
              </a:r>
              <a:r>
                <a:rPr lang="ja-JP" altLang="en-US" sz="1100" dirty="0" smtClean="0"/>
                <a:t>推進を行うため、介護や子育て等を行っている方が</a:t>
              </a:r>
              <a:r>
                <a:rPr lang="ja-JP" altLang="en-US" sz="1100" dirty="0"/>
                <a:t>受講しやすくなるよう</a:t>
              </a:r>
              <a:r>
                <a:rPr lang="ja-JP" altLang="en-US" sz="1100" dirty="0" smtClean="0"/>
                <a:t>、短時間</a:t>
              </a:r>
              <a:r>
                <a:rPr lang="ja-JP" altLang="en-US" sz="1100" dirty="0"/>
                <a:t>の訓練コースを設定</a:t>
              </a:r>
              <a:r>
                <a:rPr lang="ja-JP" altLang="en-US" sz="1100" dirty="0" smtClean="0"/>
                <a:t>する必要があ</a:t>
              </a:r>
              <a:r>
                <a:rPr lang="ja-JP" altLang="en-US" sz="1100" dirty="0"/>
                <a:t>る</a:t>
              </a:r>
              <a:r>
                <a:rPr lang="ja-JP" altLang="en-US" sz="1100" dirty="0" smtClean="0"/>
                <a:t>。</a:t>
              </a:r>
              <a:endParaRPr lang="en-US" altLang="ja-JP" sz="1100" dirty="0" smtClean="0"/>
            </a:p>
          </p:txBody>
        </p:sp>
      </p:grpSp>
      <p:cxnSp>
        <p:nvCxnSpPr>
          <p:cNvPr id="4" name="直線コネクタ 3"/>
          <p:cNvCxnSpPr/>
          <p:nvPr/>
        </p:nvCxnSpPr>
        <p:spPr>
          <a:xfrm flipV="1">
            <a:off x="219558" y="3356992"/>
            <a:ext cx="8748000"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grpSp>
        <p:nvGrpSpPr>
          <p:cNvPr id="55" name="グループ化 54">
            <a:extLst>
              <a:ext uri="{FF2B5EF4-FFF2-40B4-BE49-F238E27FC236}">
                <a16:creationId xmlns:a16="http://schemas.microsoft.com/office/drawing/2014/main" id="{8E02340A-D12E-4589-AE44-FC76B4C0FFD0}"/>
              </a:ext>
            </a:extLst>
          </p:cNvPr>
          <p:cNvGrpSpPr/>
          <p:nvPr/>
        </p:nvGrpSpPr>
        <p:grpSpPr>
          <a:xfrm>
            <a:off x="226178" y="2152310"/>
            <a:ext cx="2777712" cy="916650"/>
            <a:chOff x="226178" y="735208"/>
            <a:chExt cx="2777712" cy="916650"/>
          </a:xfrm>
        </p:grpSpPr>
        <p:sp>
          <p:nvSpPr>
            <p:cNvPr id="56" name="テキスト ボックス 55">
              <a:extLst>
                <a:ext uri="{FF2B5EF4-FFF2-40B4-BE49-F238E27FC236}">
                  <a16:creationId xmlns:a16="http://schemas.microsoft.com/office/drawing/2014/main" id="{F55199EF-B7D8-430B-B6E7-E5312C3E991D}"/>
                </a:ext>
              </a:extLst>
            </p:cNvPr>
            <p:cNvSpPr txBox="1"/>
            <p:nvPr/>
          </p:nvSpPr>
          <p:spPr>
            <a:xfrm>
              <a:off x="228254" y="735208"/>
              <a:ext cx="2768196" cy="261610"/>
            </a:xfrm>
            <a:prstGeom prst="rect">
              <a:avLst/>
            </a:prstGeom>
            <a:solidFill>
              <a:schemeClr val="accent6">
                <a:lumMod val="75000"/>
              </a:schemeClr>
            </a:solidFill>
            <a:ln w="6350">
              <a:noFill/>
            </a:ln>
          </p:spPr>
          <p:txBody>
            <a:bodyPr wrap="square" rtlCol="0" anchor="ctr">
              <a:spAutoFit/>
            </a:bodyPr>
            <a:lstStyle/>
            <a:p>
              <a:pPr algn="ctr"/>
              <a:r>
                <a:rPr lang="ja-JP" altLang="en-US" sz="1100" dirty="0">
                  <a:solidFill>
                    <a:schemeClr val="bg1"/>
                  </a:solidFill>
                </a:rPr>
                <a:t>仕上がり像</a:t>
              </a:r>
            </a:p>
          </p:txBody>
        </p:sp>
        <p:sp>
          <p:nvSpPr>
            <p:cNvPr id="57" name="正方形/長方形 56">
              <a:extLst>
                <a:ext uri="{FF2B5EF4-FFF2-40B4-BE49-F238E27FC236}">
                  <a16:creationId xmlns:a16="http://schemas.microsoft.com/office/drawing/2014/main" id="{30385D7A-F407-4AF9-8AF7-4646BD349FE3}"/>
                </a:ext>
              </a:extLst>
            </p:cNvPr>
            <p:cNvSpPr/>
            <p:nvPr/>
          </p:nvSpPr>
          <p:spPr>
            <a:xfrm>
              <a:off x="226178" y="967858"/>
              <a:ext cx="2770272" cy="684000"/>
            </a:xfrm>
            <a:prstGeom prst="rect">
              <a:avLst/>
            </a:prstGeom>
            <a:solidFill>
              <a:schemeClr val="accent6">
                <a:lumMod val="20000"/>
                <a:lumOff val="80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100"/>
            </a:p>
          </p:txBody>
        </p:sp>
        <p:sp>
          <p:nvSpPr>
            <p:cNvPr id="58" name="テキスト ボックス 57">
              <a:extLst>
                <a:ext uri="{FF2B5EF4-FFF2-40B4-BE49-F238E27FC236}">
                  <a16:creationId xmlns:a16="http://schemas.microsoft.com/office/drawing/2014/main" id="{3E140039-6DBD-4D76-B8D7-94EBCD28ED48}"/>
                </a:ext>
              </a:extLst>
            </p:cNvPr>
            <p:cNvSpPr txBox="1"/>
            <p:nvPr/>
          </p:nvSpPr>
          <p:spPr>
            <a:xfrm>
              <a:off x="241352" y="1006886"/>
              <a:ext cx="2762538" cy="430887"/>
            </a:xfrm>
            <a:prstGeom prst="rect">
              <a:avLst/>
            </a:prstGeom>
            <a:noFill/>
          </p:spPr>
          <p:txBody>
            <a:bodyPr wrap="square" rtlCol="0">
              <a:spAutoFit/>
            </a:bodyPr>
            <a:lstStyle/>
            <a:p>
              <a:pPr lvl="0">
                <a:spcAft>
                  <a:spcPts val="0"/>
                </a:spcAft>
              </a:pPr>
              <a:r>
                <a:rPr lang="ja-JP" altLang="en-US" sz="1100" dirty="0"/>
                <a:t>　機械板金作業および薄板溶接作業ができる。</a:t>
              </a:r>
            </a:p>
          </p:txBody>
        </p:sp>
      </p:grpSp>
      <p:grpSp>
        <p:nvGrpSpPr>
          <p:cNvPr id="61" name="グループ化 60">
            <a:extLst>
              <a:ext uri="{FF2B5EF4-FFF2-40B4-BE49-F238E27FC236}">
                <a16:creationId xmlns:a16="http://schemas.microsoft.com/office/drawing/2014/main" id="{8E02340A-D12E-4589-AE44-FC76B4C0FFD0}"/>
              </a:ext>
            </a:extLst>
          </p:cNvPr>
          <p:cNvGrpSpPr/>
          <p:nvPr/>
        </p:nvGrpSpPr>
        <p:grpSpPr>
          <a:xfrm>
            <a:off x="3198537" y="2152310"/>
            <a:ext cx="2770272" cy="916650"/>
            <a:chOff x="226178" y="735208"/>
            <a:chExt cx="2770272" cy="916650"/>
          </a:xfrm>
        </p:grpSpPr>
        <p:sp>
          <p:nvSpPr>
            <p:cNvPr id="62" name="テキスト ボックス 61">
              <a:extLst>
                <a:ext uri="{FF2B5EF4-FFF2-40B4-BE49-F238E27FC236}">
                  <a16:creationId xmlns:a16="http://schemas.microsoft.com/office/drawing/2014/main" id="{F55199EF-B7D8-430B-B6E7-E5312C3E991D}"/>
                </a:ext>
              </a:extLst>
            </p:cNvPr>
            <p:cNvSpPr txBox="1"/>
            <p:nvPr/>
          </p:nvSpPr>
          <p:spPr>
            <a:xfrm>
              <a:off x="228254" y="735208"/>
              <a:ext cx="2768196" cy="261610"/>
            </a:xfrm>
            <a:prstGeom prst="rect">
              <a:avLst/>
            </a:prstGeom>
            <a:solidFill>
              <a:schemeClr val="accent6">
                <a:lumMod val="75000"/>
              </a:schemeClr>
            </a:solidFill>
            <a:ln w="6350">
              <a:noFill/>
            </a:ln>
          </p:spPr>
          <p:txBody>
            <a:bodyPr wrap="square" rtlCol="0" anchor="ctr">
              <a:spAutoFit/>
            </a:bodyPr>
            <a:lstStyle/>
            <a:p>
              <a:pPr algn="ctr"/>
              <a:r>
                <a:rPr lang="ja-JP" altLang="en-US" sz="1100" dirty="0">
                  <a:solidFill>
                    <a:schemeClr val="bg1"/>
                  </a:solidFill>
                </a:rPr>
                <a:t>受講対象者</a:t>
              </a:r>
            </a:p>
          </p:txBody>
        </p:sp>
        <p:sp>
          <p:nvSpPr>
            <p:cNvPr id="63" name="正方形/長方形 62">
              <a:extLst>
                <a:ext uri="{FF2B5EF4-FFF2-40B4-BE49-F238E27FC236}">
                  <a16:creationId xmlns:a16="http://schemas.microsoft.com/office/drawing/2014/main" id="{30385D7A-F407-4AF9-8AF7-4646BD349FE3}"/>
                </a:ext>
              </a:extLst>
            </p:cNvPr>
            <p:cNvSpPr/>
            <p:nvPr/>
          </p:nvSpPr>
          <p:spPr>
            <a:xfrm>
              <a:off x="226178" y="967858"/>
              <a:ext cx="2770272" cy="684000"/>
            </a:xfrm>
            <a:prstGeom prst="rect">
              <a:avLst/>
            </a:prstGeom>
            <a:solidFill>
              <a:schemeClr val="accent6">
                <a:lumMod val="20000"/>
                <a:lumOff val="80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100"/>
            </a:p>
          </p:txBody>
        </p:sp>
        <p:sp>
          <p:nvSpPr>
            <p:cNvPr id="64" name="テキスト ボックス 63">
              <a:extLst>
                <a:ext uri="{FF2B5EF4-FFF2-40B4-BE49-F238E27FC236}">
                  <a16:creationId xmlns:a16="http://schemas.microsoft.com/office/drawing/2014/main" id="{3E140039-6DBD-4D76-B8D7-94EBCD28ED48}"/>
                </a:ext>
              </a:extLst>
            </p:cNvPr>
            <p:cNvSpPr txBox="1"/>
            <p:nvPr/>
          </p:nvSpPr>
          <p:spPr>
            <a:xfrm>
              <a:off x="231489" y="1006886"/>
              <a:ext cx="2762538" cy="600164"/>
            </a:xfrm>
            <a:prstGeom prst="rect">
              <a:avLst/>
            </a:prstGeom>
            <a:noFill/>
          </p:spPr>
          <p:txBody>
            <a:bodyPr wrap="square" rtlCol="0">
              <a:spAutoFit/>
            </a:bodyPr>
            <a:lstStyle/>
            <a:p>
              <a:pPr lvl="0"/>
              <a:r>
                <a:rPr lang="ja-JP" altLang="en-US" sz="1100" dirty="0"/>
                <a:t>　精密板金作業に関心があり、薄板の加工業務（機械板金・溶接作業等）に従事しようとする方。</a:t>
              </a:r>
            </a:p>
          </p:txBody>
        </p:sp>
      </p:grpSp>
      <p:grpSp>
        <p:nvGrpSpPr>
          <p:cNvPr id="87" name="グループ化 86">
            <a:extLst>
              <a:ext uri="{FF2B5EF4-FFF2-40B4-BE49-F238E27FC236}">
                <a16:creationId xmlns:a16="http://schemas.microsoft.com/office/drawing/2014/main" id="{8E02340A-D12E-4589-AE44-FC76B4C0FFD0}"/>
              </a:ext>
            </a:extLst>
          </p:cNvPr>
          <p:cNvGrpSpPr/>
          <p:nvPr/>
        </p:nvGrpSpPr>
        <p:grpSpPr>
          <a:xfrm>
            <a:off x="6189435" y="2152310"/>
            <a:ext cx="2801287" cy="916650"/>
            <a:chOff x="226178" y="735208"/>
            <a:chExt cx="2801287" cy="916650"/>
          </a:xfrm>
        </p:grpSpPr>
        <p:sp>
          <p:nvSpPr>
            <p:cNvPr id="88" name="テキスト ボックス 87">
              <a:extLst>
                <a:ext uri="{FF2B5EF4-FFF2-40B4-BE49-F238E27FC236}">
                  <a16:creationId xmlns:a16="http://schemas.microsoft.com/office/drawing/2014/main" id="{F55199EF-B7D8-430B-B6E7-E5312C3E991D}"/>
                </a:ext>
              </a:extLst>
            </p:cNvPr>
            <p:cNvSpPr txBox="1"/>
            <p:nvPr/>
          </p:nvSpPr>
          <p:spPr>
            <a:xfrm>
              <a:off x="228254" y="735208"/>
              <a:ext cx="2768196" cy="261610"/>
            </a:xfrm>
            <a:prstGeom prst="rect">
              <a:avLst/>
            </a:prstGeom>
            <a:solidFill>
              <a:schemeClr val="accent6">
                <a:lumMod val="75000"/>
              </a:schemeClr>
            </a:solidFill>
            <a:ln w="6350">
              <a:noFill/>
            </a:ln>
          </p:spPr>
          <p:txBody>
            <a:bodyPr wrap="square" rtlCol="0" anchor="ctr">
              <a:spAutoFit/>
            </a:bodyPr>
            <a:lstStyle/>
            <a:p>
              <a:pPr algn="ctr"/>
              <a:r>
                <a:rPr lang="ja-JP" altLang="en-US" sz="1100" dirty="0">
                  <a:solidFill>
                    <a:schemeClr val="bg1"/>
                  </a:solidFill>
                </a:rPr>
                <a:t>就職できる職種</a:t>
              </a:r>
            </a:p>
          </p:txBody>
        </p:sp>
        <p:sp>
          <p:nvSpPr>
            <p:cNvPr id="89" name="正方形/長方形 88">
              <a:extLst>
                <a:ext uri="{FF2B5EF4-FFF2-40B4-BE49-F238E27FC236}">
                  <a16:creationId xmlns:a16="http://schemas.microsoft.com/office/drawing/2014/main" id="{30385D7A-F407-4AF9-8AF7-4646BD349FE3}"/>
                </a:ext>
              </a:extLst>
            </p:cNvPr>
            <p:cNvSpPr/>
            <p:nvPr/>
          </p:nvSpPr>
          <p:spPr>
            <a:xfrm>
              <a:off x="226178" y="967858"/>
              <a:ext cx="2770272" cy="684000"/>
            </a:xfrm>
            <a:prstGeom prst="rect">
              <a:avLst/>
            </a:prstGeom>
            <a:solidFill>
              <a:schemeClr val="accent6">
                <a:lumMod val="20000"/>
                <a:lumOff val="80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100"/>
            </a:p>
          </p:txBody>
        </p:sp>
        <p:sp>
          <p:nvSpPr>
            <p:cNvPr id="90" name="テキスト ボックス 89">
              <a:extLst>
                <a:ext uri="{FF2B5EF4-FFF2-40B4-BE49-F238E27FC236}">
                  <a16:creationId xmlns:a16="http://schemas.microsoft.com/office/drawing/2014/main" id="{3E140039-6DBD-4D76-B8D7-94EBCD28ED48}"/>
                </a:ext>
              </a:extLst>
            </p:cNvPr>
            <p:cNvSpPr txBox="1"/>
            <p:nvPr/>
          </p:nvSpPr>
          <p:spPr>
            <a:xfrm>
              <a:off x="264927" y="1006886"/>
              <a:ext cx="2762538" cy="430887"/>
            </a:xfrm>
            <a:prstGeom prst="rect">
              <a:avLst/>
            </a:prstGeom>
            <a:noFill/>
          </p:spPr>
          <p:txBody>
            <a:bodyPr wrap="square" rtlCol="0">
              <a:spAutoFit/>
            </a:bodyPr>
            <a:lstStyle/>
            <a:p>
              <a:pPr lvl="0"/>
              <a:r>
                <a:rPr lang="ja-JP" altLang="en-US" sz="1100" dirty="0"/>
                <a:t>■機械板金工（ﾌﾟﾚｽﾌﾞﾚｰｷ加工、ﾌﾟﾚｽ加工）</a:t>
              </a:r>
            </a:p>
            <a:p>
              <a:pPr lvl="0"/>
              <a:r>
                <a:rPr lang="ja-JP" altLang="en-US" sz="1100" dirty="0"/>
                <a:t>■溶接工（ＴＩＧ溶接、スポット溶接）　等</a:t>
              </a:r>
            </a:p>
          </p:txBody>
        </p:sp>
      </p:grpSp>
      <p:sp>
        <p:nvSpPr>
          <p:cNvPr id="91" name="テキスト ボックス 90">
            <a:extLst>
              <a:ext uri="{FF2B5EF4-FFF2-40B4-BE49-F238E27FC236}">
                <a16:creationId xmlns:a16="http://schemas.microsoft.com/office/drawing/2014/main" id="{F55199EF-B7D8-430B-B6E7-E5312C3E991D}"/>
              </a:ext>
            </a:extLst>
          </p:cNvPr>
          <p:cNvSpPr txBox="1"/>
          <p:nvPr/>
        </p:nvSpPr>
        <p:spPr>
          <a:xfrm>
            <a:off x="219628" y="3357016"/>
            <a:ext cx="2768196" cy="216000"/>
          </a:xfrm>
          <a:prstGeom prst="rect">
            <a:avLst/>
          </a:prstGeom>
          <a:solidFill>
            <a:srgbClr val="0070C0"/>
          </a:solidFill>
          <a:ln w="6350">
            <a:noFill/>
          </a:ln>
        </p:spPr>
        <p:txBody>
          <a:bodyPr wrap="square" rtlCol="0" anchor="ctr">
            <a:spAutoFit/>
          </a:bodyPr>
          <a:lstStyle/>
          <a:p>
            <a:pPr algn="ctr"/>
            <a:r>
              <a:rPr lang="ja-JP" altLang="en-US" sz="1100" dirty="0">
                <a:solidFill>
                  <a:schemeClr val="bg1"/>
                </a:solidFill>
              </a:rPr>
              <a:t>カリキュラムモデル</a:t>
            </a:r>
          </a:p>
        </p:txBody>
      </p:sp>
      <p:sp>
        <p:nvSpPr>
          <p:cNvPr id="74" name="角丸四角形 62">
            <a:extLst>
              <a:ext uri="{FF2B5EF4-FFF2-40B4-BE49-F238E27FC236}">
                <a16:creationId xmlns:a16="http://schemas.microsoft.com/office/drawing/2014/main" id="{184DE127-B7CD-4EC4-9796-7EFB58648307}"/>
              </a:ext>
            </a:extLst>
          </p:cNvPr>
          <p:cNvSpPr/>
          <p:nvPr/>
        </p:nvSpPr>
        <p:spPr>
          <a:xfrm>
            <a:off x="6668962" y="4742665"/>
            <a:ext cx="2304000" cy="277200"/>
          </a:xfrm>
          <a:prstGeom prst="roundRect">
            <a:avLst/>
          </a:prstGeom>
          <a:solidFill>
            <a:schemeClr val="bg1"/>
          </a:solidFill>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Msub404</a:t>
            </a:r>
            <a:r>
              <a:rPr lang="ja-JP" altLang="en-US" sz="800" dirty="0">
                <a:latin typeface="ＭＳ ゴシック" panose="020B0609070205080204" pitchFamily="49" charset="-128"/>
                <a:ea typeface="ＭＳ ゴシック" panose="020B0609070205080204" pitchFamily="49" charset="-128"/>
              </a:rPr>
              <a:t>　３次元ＣＡＤサブ１</a:t>
            </a:r>
          </a:p>
        </p:txBody>
      </p:sp>
      <p:sp>
        <p:nvSpPr>
          <p:cNvPr id="75" name="角丸四角形 128">
            <a:extLst>
              <a:ext uri="{FF2B5EF4-FFF2-40B4-BE49-F238E27FC236}">
                <a16:creationId xmlns:a16="http://schemas.microsoft.com/office/drawing/2014/main" id="{EF45801D-494E-4C81-B025-89F9A0231A86}"/>
              </a:ext>
            </a:extLst>
          </p:cNvPr>
          <p:cNvSpPr/>
          <p:nvPr/>
        </p:nvSpPr>
        <p:spPr>
          <a:xfrm>
            <a:off x="4308759" y="5492987"/>
            <a:ext cx="2268000" cy="277200"/>
          </a:xfrm>
          <a:prstGeom prst="roundRect">
            <a:avLst/>
          </a:prstGeom>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Msub238</a:t>
            </a:r>
            <a:r>
              <a:rPr lang="ja-JP" altLang="en-US" sz="800" dirty="0">
                <a:latin typeface="ＭＳ ゴシック" panose="020B0609070205080204" pitchFamily="49" charset="-128"/>
                <a:ea typeface="ＭＳ ゴシック" panose="020B0609070205080204" pitchFamily="49" charset="-128"/>
              </a:rPr>
              <a:t>　炭酸ガスアーク薄板溶接サブ１</a:t>
            </a:r>
          </a:p>
        </p:txBody>
      </p:sp>
      <p:sp>
        <p:nvSpPr>
          <p:cNvPr id="79" name="角丸四角形 62">
            <a:extLst>
              <a:ext uri="{FF2B5EF4-FFF2-40B4-BE49-F238E27FC236}">
                <a16:creationId xmlns:a16="http://schemas.microsoft.com/office/drawing/2014/main" id="{184DE127-B7CD-4EC4-9796-7EFB58648307}"/>
              </a:ext>
            </a:extLst>
          </p:cNvPr>
          <p:cNvSpPr/>
          <p:nvPr/>
        </p:nvSpPr>
        <p:spPr>
          <a:xfrm>
            <a:off x="6668962" y="5121755"/>
            <a:ext cx="2304000" cy="277200"/>
          </a:xfrm>
          <a:prstGeom prst="roundRect">
            <a:avLst/>
          </a:prstGeom>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Msub409</a:t>
            </a:r>
            <a:r>
              <a:rPr lang="ja-JP" altLang="en-US" sz="800" dirty="0">
                <a:latin typeface="ＭＳ ゴシック" panose="020B0609070205080204" pitchFamily="49" charset="-128"/>
                <a:ea typeface="ＭＳ ゴシック" panose="020B0609070205080204" pitchFamily="49" charset="-128"/>
              </a:rPr>
              <a:t>　ＩＴ基本サブ</a:t>
            </a:r>
          </a:p>
        </p:txBody>
      </p:sp>
      <p:sp>
        <p:nvSpPr>
          <p:cNvPr id="86" name="角丸四角形 62">
            <a:extLst>
              <a:ext uri="{FF2B5EF4-FFF2-40B4-BE49-F238E27FC236}">
                <a16:creationId xmlns:a16="http://schemas.microsoft.com/office/drawing/2014/main" id="{184DE127-B7CD-4EC4-9796-7EFB58648307}"/>
              </a:ext>
            </a:extLst>
          </p:cNvPr>
          <p:cNvSpPr/>
          <p:nvPr/>
        </p:nvSpPr>
        <p:spPr>
          <a:xfrm>
            <a:off x="6660232" y="6246615"/>
            <a:ext cx="2304000" cy="277200"/>
          </a:xfrm>
          <a:prstGeom prst="roundRect">
            <a:avLst/>
          </a:prstGeom>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Msub703</a:t>
            </a:r>
            <a:r>
              <a:rPr lang="ja-JP" altLang="en-US" sz="800" dirty="0">
                <a:latin typeface="ＭＳ ゴシック" panose="020B0609070205080204" pitchFamily="49" charset="-128"/>
                <a:ea typeface="ＭＳ ゴシック" panose="020B0609070205080204" pitchFamily="49" charset="-128"/>
              </a:rPr>
              <a:t>　</a:t>
            </a:r>
            <a:r>
              <a:rPr lang="ja-JP" altLang="en-US" sz="800" dirty="0">
                <a:solidFill>
                  <a:schemeClr val="tx1"/>
                </a:solidFill>
                <a:latin typeface="ＭＳ ゴシック" panose="020B0609070205080204" pitchFamily="49" charset="-128"/>
                <a:ea typeface="ＭＳ ゴシック" panose="020B0609070205080204" pitchFamily="49" charset="-128"/>
              </a:rPr>
              <a:t>構造物運搬サブ３（フォークリフト）</a:t>
            </a:r>
            <a:endParaRPr lang="ja-JP" altLang="en-US" sz="800" dirty="0">
              <a:latin typeface="ＭＳ ゴシック" panose="020B0609070205080204" pitchFamily="49" charset="-128"/>
              <a:ea typeface="ＭＳ ゴシック" panose="020B0609070205080204" pitchFamily="49" charset="-128"/>
            </a:endParaRPr>
          </a:p>
        </p:txBody>
      </p:sp>
      <p:sp>
        <p:nvSpPr>
          <p:cNvPr id="92" name="角丸四角形 62">
            <a:extLst>
              <a:ext uri="{FF2B5EF4-FFF2-40B4-BE49-F238E27FC236}">
                <a16:creationId xmlns:a16="http://schemas.microsoft.com/office/drawing/2014/main" id="{184DE127-B7CD-4EC4-9796-7EFB58648307}"/>
              </a:ext>
            </a:extLst>
          </p:cNvPr>
          <p:cNvSpPr/>
          <p:nvPr/>
        </p:nvSpPr>
        <p:spPr>
          <a:xfrm>
            <a:off x="4308759" y="5866837"/>
            <a:ext cx="2268000" cy="277200"/>
          </a:xfrm>
          <a:prstGeom prst="roundRect">
            <a:avLst/>
          </a:prstGeom>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Msub239</a:t>
            </a:r>
            <a:r>
              <a:rPr lang="ja-JP" altLang="en-US" sz="800" dirty="0">
                <a:latin typeface="ＭＳ ゴシック" panose="020B0609070205080204" pitchFamily="49" charset="-128"/>
                <a:ea typeface="ＭＳ ゴシック" panose="020B0609070205080204" pitchFamily="49" charset="-128"/>
              </a:rPr>
              <a:t>　</a:t>
            </a:r>
            <a:r>
              <a:rPr lang="ja-JP" altLang="en-US" sz="800" dirty="0">
                <a:solidFill>
                  <a:schemeClr val="tx1"/>
                </a:solidFill>
                <a:latin typeface="ＭＳ ゴシック" panose="020B0609070205080204" pitchFamily="49" charset="-128"/>
                <a:ea typeface="ＭＳ ゴシック" panose="020B0609070205080204" pitchFamily="49" charset="-128"/>
              </a:rPr>
              <a:t>被覆アーク溶接・といしサブ</a:t>
            </a:r>
            <a:endParaRPr lang="ja-JP" altLang="en-US" sz="800" dirty="0">
              <a:latin typeface="ＭＳ ゴシック" panose="020B0609070205080204" pitchFamily="49" charset="-128"/>
              <a:ea typeface="ＭＳ ゴシック" panose="020B0609070205080204" pitchFamily="49" charset="-128"/>
            </a:endParaRPr>
          </a:p>
        </p:txBody>
      </p:sp>
      <p:sp>
        <p:nvSpPr>
          <p:cNvPr id="72" name="角丸四角形 62">
            <a:extLst>
              <a:ext uri="{FF2B5EF4-FFF2-40B4-BE49-F238E27FC236}">
                <a16:creationId xmlns:a16="http://schemas.microsoft.com/office/drawing/2014/main" id="{9C78343E-7883-4E55-BAD6-950E879A7B63}"/>
              </a:ext>
            </a:extLst>
          </p:cNvPr>
          <p:cNvSpPr/>
          <p:nvPr/>
        </p:nvSpPr>
        <p:spPr>
          <a:xfrm>
            <a:off x="4317875" y="6246615"/>
            <a:ext cx="2268000" cy="277200"/>
          </a:xfrm>
          <a:prstGeom prst="roundRect">
            <a:avLst/>
          </a:prstGeom>
          <a:solidFill>
            <a:schemeClr val="bg1"/>
          </a:solidFill>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Msub242</a:t>
            </a:r>
            <a:r>
              <a:rPr lang="ja-JP" altLang="en-US" sz="800" dirty="0">
                <a:latin typeface="ＭＳ ゴシック" panose="020B0609070205080204" pitchFamily="49" charset="-128"/>
                <a:ea typeface="ＭＳ ゴシック" panose="020B0609070205080204" pitchFamily="49" charset="-128"/>
              </a:rPr>
              <a:t>　交流ＴＩＧ薄板溶接サブ１</a:t>
            </a:r>
          </a:p>
        </p:txBody>
      </p:sp>
      <p:sp>
        <p:nvSpPr>
          <p:cNvPr id="94" name="角丸四角形 62">
            <a:extLst>
              <a:ext uri="{FF2B5EF4-FFF2-40B4-BE49-F238E27FC236}">
                <a16:creationId xmlns:a16="http://schemas.microsoft.com/office/drawing/2014/main" id="{9EE314AB-509B-4EBC-92F7-FC4DC3EEB9B2}"/>
              </a:ext>
            </a:extLst>
          </p:cNvPr>
          <p:cNvSpPr/>
          <p:nvPr/>
        </p:nvSpPr>
        <p:spPr>
          <a:xfrm>
            <a:off x="6668962" y="5491320"/>
            <a:ext cx="2304000" cy="277200"/>
          </a:xfrm>
          <a:prstGeom prst="roundRect">
            <a:avLst/>
          </a:prstGeom>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Msub411</a:t>
            </a:r>
            <a:r>
              <a:rPr lang="ja-JP" altLang="en-US" sz="800" dirty="0">
                <a:latin typeface="ＭＳ ゴシック" panose="020B0609070205080204" pitchFamily="49" charset="-128"/>
                <a:ea typeface="ＭＳ ゴシック" panose="020B0609070205080204" pitchFamily="49" charset="-128"/>
              </a:rPr>
              <a:t>　板金ＣＡＤサブ２</a:t>
            </a:r>
          </a:p>
        </p:txBody>
      </p:sp>
      <p:sp>
        <p:nvSpPr>
          <p:cNvPr id="95" name="角丸四角形 62">
            <a:extLst>
              <a:ext uri="{FF2B5EF4-FFF2-40B4-BE49-F238E27FC236}">
                <a16:creationId xmlns:a16="http://schemas.microsoft.com/office/drawing/2014/main" id="{4DE04216-7F18-4AC4-988F-B3E07F9A5307}"/>
              </a:ext>
            </a:extLst>
          </p:cNvPr>
          <p:cNvSpPr/>
          <p:nvPr/>
        </p:nvSpPr>
        <p:spPr>
          <a:xfrm>
            <a:off x="6668962" y="5860885"/>
            <a:ext cx="2304000" cy="277200"/>
          </a:xfrm>
          <a:prstGeom prst="roundRect">
            <a:avLst/>
          </a:prstGeom>
          <a:ln/>
        </p:spPr>
        <p:style>
          <a:lnRef idx="2">
            <a:schemeClr val="accent5"/>
          </a:lnRef>
          <a:fillRef idx="1">
            <a:schemeClr val="lt1"/>
          </a:fillRef>
          <a:effectRef idx="0">
            <a:schemeClr val="accent5"/>
          </a:effectRef>
          <a:fontRef idx="minor">
            <a:schemeClr val="dk1"/>
          </a:fontRef>
        </p:style>
        <p:txBody>
          <a:bodyPr lIns="36000" rIns="0" anchor="ctr"/>
          <a:lstStyle/>
          <a:p>
            <a:r>
              <a:rPr lang="en-US" altLang="ja-JP" sz="800" dirty="0">
                <a:latin typeface="+mn-ea"/>
              </a:rPr>
              <a:t>Msub415</a:t>
            </a:r>
            <a:r>
              <a:rPr lang="ja-JP" altLang="en-US" sz="800" dirty="0">
                <a:latin typeface="ＭＳ ゴシック" panose="020B0609070205080204" pitchFamily="49" charset="-128"/>
                <a:ea typeface="ＭＳ ゴシック" panose="020B0609070205080204" pitchFamily="49" charset="-128"/>
              </a:rPr>
              <a:t>　２次元ＣＡＤサブ２</a:t>
            </a:r>
          </a:p>
        </p:txBody>
      </p:sp>
    </p:spTree>
    <p:extLst>
      <p:ext uri="{BB962C8B-B14F-4D97-AF65-F5344CB8AC3E}">
        <p14:creationId xmlns:p14="http://schemas.microsoft.com/office/powerpoint/2010/main" val="2538649031"/>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5202FD90907447468BBD0EB34C0615B4" ma:contentTypeVersion="6" ma:contentTypeDescription="新しいドキュメントを作成します。" ma:contentTypeScope="" ma:versionID="3ac13ae7fe2398443f89b5937a520e29">
  <xsd:schema xmlns:xsd="http://www.w3.org/2001/XMLSchema" xmlns:xs="http://www.w3.org/2001/XMLSchema" xmlns:p="http://schemas.microsoft.com/office/2006/metadata/properties" xmlns:ns2="afd85957-671d-496d-addb-3b1046241d1d" xmlns:ns3="1856aa11-5922-404e-864a-3b0b9b485918" targetNamespace="http://schemas.microsoft.com/office/2006/metadata/properties" ma:root="true" ma:fieldsID="018d1068ecffd757d77e8eda5e24a69a" ns2:_="" ns3:_="">
    <xsd:import namespace="afd85957-671d-496d-addb-3b1046241d1d"/>
    <xsd:import namespace="1856aa11-5922-404e-864a-3b0b9b485918"/>
    <xsd:element name="properties">
      <xsd:complexType>
        <xsd:sequence>
          <xsd:element name="documentManagement">
            <xsd:complexType>
              <xsd:all>
                <xsd:element ref="ns2:MediaServiceMetadata" minOccurs="0"/>
                <xsd:element ref="ns2:MediaServiceFastMetadata" minOccurs="0"/>
                <xsd:element ref="ns3:SharedWithUsers" minOccurs="0"/>
                <xsd:element ref="ns3:SharedWithDetails" minOccurs="0"/>
                <xsd:element ref="ns2:MediaServiceDateTaken" minOccurs="0"/>
                <xsd:element ref="ns2:MediaLengthInSecond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afd85957-671d-496d-addb-3b1046241d1d"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2" nillable="true" ma:displayName="MediaServiceDateTaken" ma:hidden="true" ma:internalName="MediaServiceDateTaken" ma:readOnly="true">
      <xsd:simpleType>
        <xsd:restriction base="dms:Text"/>
      </xsd:simpleType>
    </xsd:element>
    <xsd:element name="MediaLengthInSeconds" ma:index="13" nillable="true" ma:displayName="MediaLengthInSeconds" ma:hidden="true" ma:internalName="MediaLengthInSeconds" ma:readOnly="true">
      <xsd:simpleType>
        <xsd:restriction base="dms:Unknown"/>
      </xsd:simpleType>
    </xsd:element>
  </xsd:schema>
  <xsd:schema xmlns:xsd="http://www.w3.org/2001/XMLSchema" xmlns:xs="http://www.w3.org/2001/XMLSchema" xmlns:dms="http://schemas.microsoft.com/office/2006/documentManagement/types" xmlns:pc="http://schemas.microsoft.com/office/infopath/2007/PartnerControls" targetNamespace="1856aa11-5922-404e-864a-3b0b9b485918" elementFormDefault="qualified">
    <xsd:import namespace="http://schemas.microsoft.com/office/2006/documentManagement/types"/>
    <xsd:import namespace="http://schemas.microsoft.com/office/infopath/2007/PartnerControls"/>
    <xsd:element name="SharedWithUsers" ma:index="10"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1" nillable="true" ma:displayName="共有相手の詳細情報"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DB4C467A-32AD-49A5-9B0E-2EE309312821}">
  <ds:schemaRefs>
    <ds:schemaRef ds:uri="http://schemas.microsoft.com/office/2006/metadata/properties"/>
    <ds:schemaRef ds:uri="http://schemas.microsoft.com/office/infopath/2007/PartnerControls"/>
  </ds:schemaRefs>
</ds:datastoreItem>
</file>

<file path=customXml/itemProps2.xml><?xml version="1.0" encoding="utf-8"?>
<ds:datastoreItem xmlns:ds="http://schemas.openxmlformats.org/officeDocument/2006/customXml" ds:itemID="{B92C4846-DDA1-463F-ABE0-85A23CBCE1DA}">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afd85957-671d-496d-addb-3b1046241d1d"/>
    <ds:schemaRef ds:uri="1856aa11-5922-404e-864a-3b0b9b485918"/>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5449A8B9-BAA4-4CBF-8559-FE3736541962}">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4806</TotalTime>
  <Words>424</Words>
  <Application>Microsoft Office PowerPoint</Application>
  <PresentationFormat>画面に合わせる (4:3)</PresentationFormat>
  <Paragraphs>46</Paragraphs>
  <Slides>1</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1</vt:i4>
      </vt:variant>
    </vt:vector>
  </HeadingPairs>
  <TitlesOfParts>
    <vt:vector size="6" baseType="lpstr">
      <vt:lpstr>ＭＳ Ｐゴシック</vt:lpstr>
      <vt:lpstr>ＭＳ ゴシック</vt:lpstr>
      <vt:lpstr>Arial</vt:lpstr>
      <vt:lpstr>Calibri</vt:lpstr>
      <vt:lpstr>Office テーマ</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cp:lastPrinted>2022-07-27T00:27:47Z</cp:lastPrinted>
  <dcterms:created xsi:type="dcterms:W3CDTF">2008-06-12T09:44:09Z</dcterms:created>
  <dcterms:modified xsi:type="dcterms:W3CDTF">2023-08-23T06:40:53Z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0x0101005202FD90907447468BBD0EB34C0615B4</vt:lpwstr>
  </property>
</Properties>
</file>

<file path=docProps/thumbnail.jpeg>
</file>