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4"/>
  </p:handoutMasterIdLst>
  <p:sldIdLst>
    <p:sldId id="279" r:id="rId2"/>
    <p:sldId id="278" r:id="rId3"/>
  </p:sldIdLst>
  <p:sldSz cx="9144000" cy="6858000" type="screen4x3"/>
  <p:notesSz cx="6735763" cy="9866313"/>
  <p:defaultTextStyle>
    <a:defPPr>
      <a:defRPr lang="ja-JP"/>
    </a:defPPr>
    <a:lvl1pPr algn="l" rtl="0" fontAlgn="base">
      <a:spcBef>
        <a:spcPct val="0"/>
      </a:spcBef>
      <a:spcAft>
        <a:spcPct val="0"/>
      </a:spcAft>
      <a:defRPr kumimoji="1"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charset="-128"/>
        <a:cs typeface="+mn-cs"/>
      </a:defRPr>
    </a:lvl5pPr>
    <a:lvl6pPr marL="2286000" algn="l" defTabSz="914400" rtl="0" eaLnBrk="1" latinLnBrk="0" hangingPunct="1">
      <a:defRPr kumimoji="1" kern="1200">
        <a:solidFill>
          <a:schemeClr val="tx1"/>
        </a:solidFill>
        <a:latin typeface="Arial" charset="0"/>
        <a:ea typeface="ＭＳ Ｐゴシック" charset="-128"/>
        <a:cs typeface="+mn-cs"/>
      </a:defRPr>
    </a:lvl6pPr>
    <a:lvl7pPr marL="2743200" algn="l" defTabSz="914400" rtl="0" eaLnBrk="1" latinLnBrk="0" hangingPunct="1">
      <a:defRPr kumimoji="1" kern="1200">
        <a:solidFill>
          <a:schemeClr val="tx1"/>
        </a:solidFill>
        <a:latin typeface="Arial" charset="0"/>
        <a:ea typeface="ＭＳ Ｐゴシック" charset="-128"/>
        <a:cs typeface="+mn-cs"/>
      </a:defRPr>
    </a:lvl7pPr>
    <a:lvl8pPr marL="3200400" algn="l" defTabSz="914400" rtl="0" eaLnBrk="1" latinLnBrk="0" hangingPunct="1">
      <a:defRPr kumimoji="1" kern="1200">
        <a:solidFill>
          <a:schemeClr val="tx1"/>
        </a:solidFill>
        <a:latin typeface="Arial" charset="0"/>
        <a:ea typeface="ＭＳ Ｐゴシック" charset="-128"/>
        <a:cs typeface="+mn-cs"/>
      </a:defRPr>
    </a:lvl8pPr>
    <a:lvl9pPr marL="3657600" algn="l" defTabSz="914400" rtl="0" eaLnBrk="1" latinLnBrk="0" hangingPunct="1">
      <a:defRPr kumimoji="1" kern="1200">
        <a:solidFill>
          <a:schemeClr val="tx1"/>
        </a:solidFill>
        <a:latin typeface="Arial" charset="0"/>
        <a:ea typeface="ＭＳ Ｐゴシック"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5050"/>
    <a:srgbClr val="FF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autoAdjust="0"/>
    <p:restoredTop sz="96319" autoAdjust="0"/>
  </p:normalViewPr>
  <p:slideViewPr>
    <p:cSldViewPr>
      <p:cViewPr varScale="1">
        <p:scale>
          <a:sx n="115" d="100"/>
          <a:sy n="115" d="100"/>
        </p:scale>
        <p:origin x="1494"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AA3C85D-A4CD-479B-BA68-E85EE574B9E4}" type="doc">
      <dgm:prSet loTypeId="urn:microsoft.com/office/officeart/2005/8/layout/vList5" loCatId="list" qsTypeId="urn:microsoft.com/office/officeart/2005/8/quickstyle/simple4" qsCatId="simple" csTypeId="urn:microsoft.com/office/officeart/2005/8/colors/colorful5" csCatId="colorful" phldr="1"/>
      <dgm:spPr/>
      <dgm:t>
        <a:bodyPr/>
        <a:lstStyle/>
        <a:p>
          <a:endParaRPr kumimoji="1" lang="ja-JP" altLang="en-US"/>
        </a:p>
      </dgm:t>
    </dgm:pt>
    <dgm:pt modelId="{585F3AE5-8353-4A05-8F79-D6B00FD7BC1C}">
      <dgm:prSet phldrT="[テキスト]" custT="1"/>
      <dgm:spPr/>
      <dgm:t>
        <a:bodyPr/>
        <a:lstStyle/>
        <a:p>
          <a:r>
            <a:rPr kumimoji="1" lang="ja-JP" altLang="en-US" sz="2000" dirty="0"/>
            <a:t>訓練科設定の背景</a:t>
          </a:r>
          <a:r>
            <a:rPr kumimoji="1" lang="en-US" altLang="ja-JP" sz="2000" dirty="0"/>
            <a:t/>
          </a:r>
          <a:br>
            <a:rPr kumimoji="1" lang="en-US" altLang="ja-JP" sz="2000" dirty="0"/>
          </a:br>
          <a:r>
            <a:rPr kumimoji="1" lang="ja-JP" altLang="en-US" sz="1600" dirty="0"/>
            <a:t>（科を取り巻く環境）</a:t>
          </a:r>
        </a:p>
      </dgm:t>
    </dgm:pt>
    <dgm:pt modelId="{BB879D9C-8E71-4062-BD74-BFAB0319D60D}" type="parTrans" cxnId="{B184EE23-85DA-4203-9C14-02E4BBB9A407}">
      <dgm:prSet/>
      <dgm:spPr/>
      <dgm:t>
        <a:bodyPr/>
        <a:lstStyle/>
        <a:p>
          <a:endParaRPr kumimoji="1" lang="ja-JP" altLang="en-US"/>
        </a:p>
      </dgm:t>
    </dgm:pt>
    <dgm:pt modelId="{CCBA5D32-3B25-4B68-9FD5-58D67CFEBD53}" type="sibTrans" cxnId="{B184EE23-85DA-4203-9C14-02E4BBB9A407}">
      <dgm:prSet/>
      <dgm:spPr/>
      <dgm:t>
        <a:bodyPr/>
        <a:lstStyle/>
        <a:p>
          <a:endParaRPr kumimoji="1" lang="ja-JP" altLang="en-US"/>
        </a:p>
      </dgm:t>
    </dgm:pt>
    <dgm:pt modelId="{2D0151A4-771E-44F2-A80B-CF8F39875F0B}">
      <dgm:prSet phldrT="[テキスト]" custT="1"/>
      <dgm:spPr/>
      <dgm:t>
        <a:bodyPr/>
        <a:lstStyle/>
        <a:p>
          <a:r>
            <a:rPr kumimoji="1" lang="ja-JP" altLang="en-US" sz="1800" dirty="0">
              <a:solidFill>
                <a:schemeClr val="tx1"/>
              </a:solidFill>
            </a:rPr>
            <a:t>少子高齢化社会を迎え、建設業、建設・建築用金属製品製造業等においても高度な技能を有する職能工の高齢化が加速しており、特に溶接構造物用製品を生産する中小企業においては高度熟練技能労働者の確保、技能伝承、技術力の維持が喫緊の課題となっている。このような課題に対応するため、ものづくりの基礎力、とりわけ構造物の組立工程における段取りを習得している若年技能労働者に対するニーズが高まっている。</a:t>
          </a:r>
        </a:p>
      </dgm:t>
    </dgm:pt>
    <dgm:pt modelId="{757ACDA0-95A9-41A1-9408-0FBA4D356668}" type="parTrans" cxnId="{DC1D2953-629C-4413-86BF-2F68C9361AD5}">
      <dgm:prSet/>
      <dgm:spPr/>
      <dgm:t>
        <a:bodyPr/>
        <a:lstStyle/>
        <a:p>
          <a:endParaRPr kumimoji="1" lang="ja-JP" altLang="en-US"/>
        </a:p>
      </dgm:t>
    </dgm:pt>
    <dgm:pt modelId="{DD1E991A-4796-479B-AF67-A1AC207A51C0}" type="sibTrans" cxnId="{DC1D2953-629C-4413-86BF-2F68C9361AD5}">
      <dgm:prSet/>
      <dgm:spPr/>
      <dgm:t>
        <a:bodyPr/>
        <a:lstStyle/>
        <a:p>
          <a:endParaRPr kumimoji="1" lang="ja-JP" altLang="en-US"/>
        </a:p>
      </dgm:t>
    </dgm:pt>
    <dgm:pt modelId="{4AA6EFB4-11A6-4388-8F49-9DD5B7B3ACCB}">
      <dgm:prSet phldrT="[テキスト]" custT="1"/>
      <dgm:spPr/>
      <dgm:t>
        <a:bodyPr/>
        <a:lstStyle/>
        <a:p>
          <a:r>
            <a:rPr kumimoji="1" lang="ja-JP" altLang="en-US" sz="2000" dirty="0"/>
            <a:t>対象者</a:t>
          </a:r>
        </a:p>
      </dgm:t>
    </dgm:pt>
    <dgm:pt modelId="{C57BC590-3640-4259-BED9-701C800173EC}" type="parTrans" cxnId="{2F8CAE40-478A-43A9-8EA7-194E848AF370}">
      <dgm:prSet/>
      <dgm:spPr/>
      <dgm:t>
        <a:bodyPr/>
        <a:lstStyle/>
        <a:p>
          <a:endParaRPr kumimoji="1" lang="ja-JP" altLang="en-US"/>
        </a:p>
      </dgm:t>
    </dgm:pt>
    <dgm:pt modelId="{B922D7DB-7C41-49CC-8265-180EAA52F66B}" type="sibTrans" cxnId="{2F8CAE40-478A-43A9-8EA7-194E848AF370}">
      <dgm:prSet/>
      <dgm:spPr/>
      <dgm:t>
        <a:bodyPr/>
        <a:lstStyle/>
        <a:p>
          <a:endParaRPr kumimoji="1" lang="ja-JP" altLang="en-US"/>
        </a:p>
      </dgm:t>
    </dgm:pt>
    <dgm:pt modelId="{574F4D92-298C-40CF-B7B0-383748A4FEC4}">
      <dgm:prSet phldrT="[テキスト]" custT="1"/>
      <dgm:spPr/>
      <dgm:t>
        <a:bodyPr/>
        <a:lstStyle/>
        <a:p>
          <a:r>
            <a:rPr kumimoji="1" lang="ja-JP" altLang="en-US" sz="1800" dirty="0"/>
            <a:t>溶接技術に関心があり、構造物の製作作業、構造物の溶接作業に従事しようとする方</a:t>
          </a:r>
        </a:p>
      </dgm:t>
    </dgm:pt>
    <dgm:pt modelId="{2C74415F-BCD8-4E68-9AE6-E3A1EE02224B}" type="parTrans" cxnId="{F83454DC-DE7A-4F94-8002-4447F0D568BC}">
      <dgm:prSet/>
      <dgm:spPr/>
      <dgm:t>
        <a:bodyPr/>
        <a:lstStyle/>
        <a:p>
          <a:endParaRPr kumimoji="1" lang="ja-JP" altLang="en-US"/>
        </a:p>
      </dgm:t>
    </dgm:pt>
    <dgm:pt modelId="{65A34E15-73F1-4703-A310-FA9F46DF09D4}" type="sibTrans" cxnId="{F83454DC-DE7A-4F94-8002-4447F0D568BC}">
      <dgm:prSet/>
      <dgm:spPr/>
      <dgm:t>
        <a:bodyPr/>
        <a:lstStyle/>
        <a:p>
          <a:endParaRPr kumimoji="1" lang="ja-JP" altLang="en-US"/>
        </a:p>
      </dgm:t>
    </dgm:pt>
    <dgm:pt modelId="{48C85C46-34C8-4D74-9F1C-5ED612173469}">
      <dgm:prSet phldrT="[テキスト]" custT="1"/>
      <dgm:spPr/>
      <dgm:t>
        <a:bodyPr/>
        <a:lstStyle/>
        <a:p>
          <a:r>
            <a:rPr kumimoji="1" lang="ja-JP" altLang="en-US" sz="2000" dirty="0" smtClean="0"/>
            <a:t>具体的な人材像</a:t>
          </a:r>
        </a:p>
      </dgm:t>
    </dgm:pt>
    <dgm:pt modelId="{F071B2B0-716F-46DC-AC85-8E415B5CDFFC}" type="parTrans" cxnId="{0540F1BA-883C-4D2F-8B3E-844DAC7053B9}">
      <dgm:prSet/>
      <dgm:spPr/>
      <dgm:t>
        <a:bodyPr/>
        <a:lstStyle/>
        <a:p>
          <a:endParaRPr kumimoji="1" lang="ja-JP" altLang="en-US"/>
        </a:p>
      </dgm:t>
    </dgm:pt>
    <dgm:pt modelId="{FB00C480-BFD2-4184-A2B1-8A10D0FFBC60}" type="sibTrans" cxnId="{0540F1BA-883C-4D2F-8B3E-844DAC7053B9}">
      <dgm:prSet/>
      <dgm:spPr/>
      <dgm:t>
        <a:bodyPr/>
        <a:lstStyle/>
        <a:p>
          <a:endParaRPr kumimoji="1" lang="ja-JP" altLang="en-US"/>
        </a:p>
      </dgm:t>
    </dgm:pt>
    <dgm:pt modelId="{63FC58F7-8213-43E5-B7A6-7DA45CCF16A1}">
      <dgm:prSet phldrT="[テキスト]" custT="1"/>
      <dgm:spPr/>
      <dgm:t>
        <a:bodyPr/>
        <a:lstStyle/>
        <a:p>
          <a:r>
            <a:rPr kumimoji="1" lang="ja-JP" altLang="en-US" sz="1800" dirty="0"/>
            <a:t>溶接構造物等の鉄工作業及び完全溶込み溶接を主とする溶接施工ができる。</a:t>
          </a:r>
        </a:p>
      </dgm:t>
    </dgm:pt>
    <dgm:pt modelId="{C1A4B84B-827B-410F-92CC-B2E8A642AE10}" type="parTrans" cxnId="{1E798BAA-C385-4845-8A85-A8A3BA620360}">
      <dgm:prSet/>
      <dgm:spPr/>
      <dgm:t>
        <a:bodyPr/>
        <a:lstStyle/>
        <a:p>
          <a:endParaRPr kumimoji="1" lang="ja-JP" altLang="en-US"/>
        </a:p>
      </dgm:t>
    </dgm:pt>
    <dgm:pt modelId="{7305E759-8D7F-4F07-8BE6-D3ADB622A343}" type="sibTrans" cxnId="{1E798BAA-C385-4845-8A85-A8A3BA620360}">
      <dgm:prSet/>
      <dgm:spPr/>
      <dgm:t>
        <a:bodyPr/>
        <a:lstStyle/>
        <a:p>
          <a:endParaRPr kumimoji="1" lang="ja-JP" altLang="en-US"/>
        </a:p>
      </dgm:t>
    </dgm:pt>
    <dgm:pt modelId="{A6DB118F-81F0-4F3F-84FC-BF972B29EC41}">
      <dgm:prSet phldrT="[テキスト]" custT="1"/>
      <dgm:spPr/>
      <dgm:t>
        <a:bodyPr/>
        <a:lstStyle/>
        <a:p>
          <a:r>
            <a:rPr lang="ja-JP" sz="2000" dirty="0"/>
            <a:t>就職できる</a:t>
          </a:r>
          <a:r>
            <a:rPr lang="ja-JP" altLang="en-US" sz="2000" dirty="0" smtClean="0"/>
            <a:t>職種</a:t>
          </a:r>
          <a:endParaRPr kumimoji="1" lang="ja-JP" altLang="en-US" sz="1600" dirty="0"/>
        </a:p>
      </dgm:t>
    </dgm:pt>
    <dgm:pt modelId="{1D922E4F-36F6-4916-94CD-C6B3E582F227}" type="parTrans" cxnId="{B8DABFF8-F7B1-42B2-A9C2-B4D0DEDD7172}">
      <dgm:prSet/>
      <dgm:spPr/>
      <dgm:t>
        <a:bodyPr/>
        <a:lstStyle/>
        <a:p>
          <a:endParaRPr kumimoji="1" lang="ja-JP" altLang="en-US"/>
        </a:p>
      </dgm:t>
    </dgm:pt>
    <dgm:pt modelId="{F88E85BC-0817-4DAF-8922-D9BDD4D00DB7}" type="sibTrans" cxnId="{B8DABFF8-F7B1-42B2-A9C2-B4D0DEDD7172}">
      <dgm:prSet/>
      <dgm:spPr/>
      <dgm:t>
        <a:bodyPr/>
        <a:lstStyle/>
        <a:p>
          <a:endParaRPr kumimoji="1" lang="ja-JP" altLang="en-US"/>
        </a:p>
      </dgm:t>
    </dgm:pt>
    <dgm:pt modelId="{B956B159-8F97-4306-9340-9BAF91747F4A}">
      <dgm:prSet phldrT="[テキスト]" custT="1"/>
      <dgm:spPr/>
      <dgm:t>
        <a:bodyPr/>
        <a:lstStyle/>
        <a:p>
          <a:r>
            <a:rPr kumimoji="1" lang="ja-JP" altLang="en-US" sz="1800" dirty="0"/>
            <a:t>溶接工（半自動溶接、</a:t>
          </a:r>
          <a:r>
            <a:rPr kumimoji="1" lang="ja-JP" altLang="en-US" sz="1800" dirty="0">
              <a:solidFill>
                <a:schemeClr val="tx1"/>
              </a:solidFill>
            </a:rPr>
            <a:t>被覆</a:t>
          </a:r>
          <a:r>
            <a:rPr kumimoji="1" lang="ja-JP" altLang="en-US" sz="1800" dirty="0"/>
            <a:t>アーク溶接）、鉄工・組立工　等</a:t>
          </a:r>
        </a:p>
      </dgm:t>
    </dgm:pt>
    <dgm:pt modelId="{97F02603-44A0-4618-B7EE-CD2279ABF09F}" type="parTrans" cxnId="{CE80A790-4344-4E19-A827-B67DAEFEAB1F}">
      <dgm:prSet/>
      <dgm:spPr/>
      <dgm:t>
        <a:bodyPr/>
        <a:lstStyle/>
        <a:p>
          <a:endParaRPr kumimoji="1" lang="ja-JP" altLang="en-US"/>
        </a:p>
      </dgm:t>
    </dgm:pt>
    <dgm:pt modelId="{5CE9D62A-60A0-47D4-8878-8922E34FDE52}" type="sibTrans" cxnId="{CE80A790-4344-4E19-A827-B67DAEFEAB1F}">
      <dgm:prSet/>
      <dgm:spPr/>
      <dgm:t>
        <a:bodyPr/>
        <a:lstStyle/>
        <a:p>
          <a:endParaRPr kumimoji="1" lang="ja-JP" altLang="en-US"/>
        </a:p>
      </dgm:t>
    </dgm:pt>
    <dgm:pt modelId="{7D35D4E9-513E-4E1A-8F1C-948C62BDB24E}" type="pres">
      <dgm:prSet presAssocID="{1AA3C85D-A4CD-479B-BA68-E85EE574B9E4}" presName="Name0" presStyleCnt="0">
        <dgm:presLayoutVars>
          <dgm:dir/>
          <dgm:animLvl val="lvl"/>
          <dgm:resizeHandles val="exact"/>
        </dgm:presLayoutVars>
      </dgm:prSet>
      <dgm:spPr/>
      <dgm:t>
        <a:bodyPr/>
        <a:lstStyle/>
        <a:p>
          <a:endParaRPr kumimoji="1" lang="ja-JP" altLang="en-US"/>
        </a:p>
      </dgm:t>
    </dgm:pt>
    <dgm:pt modelId="{99072AD2-DAB1-4696-88A9-B8889C530B89}" type="pres">
      <dgm:prSet presAssocID="{585F3AE5-8353-4A05-8F79-D6B00FD7BC1C}" presName="linNode" presStyleCnt="0"/>
      <dgm:spPr/>
    </dgm:pt>
    <dgm:pt modelId="{40B9BB2B-E8A7-44B4-B6A3-F762F9F9D84A}" type="pres">
      <dgm:prSet presAssocID="{585F3AE5-8353-4A05-8F79-D6B00FD7BC1C}" presName="parentText" presStyleLbl="node1" presStyleIdx="0" presStyleCnt="4" custScaleX="93268" custScaleY="116331">
        <dgm:presLayoutVars>
          <dgm:chMax val="1"/>
          <dgm:bulletEnabled val="1"/>
        </dgm:presLayoutVars>
      </dgm:prSet>
      <dgm:spPr/>
      <dgm:t>
        <a:bodyPr/>
        <a:lstStyle/>
        <a:p>
          <a:endParaRPr kumimoji="1" lang="ja-JP" altLang="en-US"/>
        </a:p>
      </dgm:t>
    </dgm:pt>
    <dgm:pt modelId="{1214AE5E-0D16-4788-BDEC-79963AE506F9}" type="pres">
      <dgm:prSet presAssocID="{585F3AE5-8353-4A05-8F79-D6B00FD7BC1C}" presName="descendantText" presStyleLbl="alignAccFollowNode1" presStyleIdx="0" presStyleCnt="4" custScaleX="109264" custScaleY="139237">
        <dgm:presLayoutVars>
          <dgm:bulletEnabled val="1"/>
        </dgm:presLayoutVars>
      </dgm:prSet>
      <dgm:spPr/>
      <dgm:t>
        <a:bodyPr/>
        <a:lstStyle/>
        <a:p>
          <a:endParaRPr kumimoji="1" lang="ja-JP" altLang="en-US"/>
        </a:p>
      </dgm:t>
    </dgm:pt>
    <dgm:pt modelId="{DB8BB4DD-83CF-4AA0-97B8-55C8E9ED6FFD}" type="pres">
      <dgm:prSet presAssocID="{CCBA5D32-3B25-4B68-9FD5-58D67CFEBD53}" presName="sp" presStyleCnt="0"/>
      <dgm:spPr/>
    </dgm:pt>
    <dgm:pt modelId="{4A8E965E-7516-41C1-BD73-E76D65DCAB4D}" type="pres">
      <dgm:prSet presAssocID="{4AA6EFB4-11A6-4388-8F49-9DD5B7B3ACCB}" presName="linNode" presStyleCnt="0"/>
      <dgm:spPr/>
    </dgm:pt>
    <dgm:pt modelId="{A2E4C18B-4839-4967-9954-0316F07180CF}" type="pres">
      <dgm:prSet presAssocID="{4AA6EFB4-11A6-4388-8F49-9DD5B7B3ACCB}" presName="parentText" presStyleLbl="node1" presStyleIdx="1" presStyleCnt="4" custScaleX="93268" custScaleY="30439">
        <dgm:presLayoutVars>
          <dgm:chMax val="1"/>
          <dgm:bulletEnabled val="1"/>
        </dgm:presLayoutVars>
      </dgm:prSet>
      <dgm:spPr/>
      <dgm:t>
        <a:bodyPr/>
        <a:lstStyle/>
        <a:p>
          <a:endParaRPr kumimoji="1" lang="ja-JP" altLang="en-US"/>
        </a:p>
      </dgm:t>
    </dgm:pt>
    <dgm:pt modelId="{232B99BC-8B40-40A5-8BFA-D9FB1C1742FD}" type="pres">
      <dgm:prSet presAssocID="{4AA6EFB4-11A6-4388-8F49-9DD5B7B3ACCB}" presName="descendantText" presStyleLbl="alignAccFollowNode1" presStyleIdx="1" presStyleCnt="4" custScaleX="109264" custScaleY="36433">
        <dgm:presLayoutVars>
          <dgm:bulletEnabled val="1"/>
        </dgm:presLayoutVars>
      </dgm:prSet>
      <dgm:spPr/>
      <dgm:t>
        <a:bodyPr/>
        <a:lstStyle/>
        <a:p>
          <a:endParaRPr kumimoji="1" lang="ja-JP" altLang="en-US"/>
        </a:p>
      </dgm:t>
    </dgm:pt>
    <dgm:pt modelId="{080CDA88-661D-42E9-97BE-E86CBD7345A6}" type="pres">
      <dgm:prSet presAssocID="{B922D7DB-7C41-49CC-8265-180EAA52F66B}" presName="sp" presStyleCnt="0"/>
      <dgm:spPr/>
    </dgm:pt>
    <dgm:pt modelId="{B1800751-0DB6-46F1-B86D-156921BC9BC8}" type="pres">
      <dgm:prSet presAssocID="{48C85C46-34C8-4D74-9F1C-5ED612173469}" presName="linNode" presStyleCnt="0"/>
      <dgm:spPr/>
    </dgm:pt>
    <dgm:pt modelId="{FC4340DA-2F9E-43EB-AD94-6DC3E079EC21}" type="pres">
      <dgm:prSet presAssocID="{48C85C46-34C8-4D74-9F1C-5ED612173469}" presName="parentText" presStyleLbl="node1" presStyleIdx="2" presStyleCnt="4" custScaleX="93268" custScaleY="36110">
        <dgm:presLayoutVars>
          <dgm:chMax val="1"/>
          <dgm:bulletEnabled val="1"/>
        </dgm:presLayoutVars>
      </dgm:prSet>
      <dgm:spPr/>
      <dgm:t>
        <a:bodyPr/>
        <a:lstStyle/>
        <a:p>
          <a:endParaRPr kumimoji="1" lang="ja-JP" altLang="en-US"/>
        </a:p>
      </dgm:t>
    </dgm:pt>
    <dgm:pt modelId="{2D5EB0C9-2C0F-423F-A146-A5594E7F41BC}" type="pres">
      <dgm:prSet presAssocID="{48C85C46-34C8-4D74-9F1C-5ED612173469}" presName="descendantText" presStyleLbl="alignAccFollowNode1" presStyleIdx="2" presStyleCnt="4" custScaleX="109264" custScaleY="43220" custLinFactNeighborX="-869" custLinFactNeighborY="2080">
        <dgm:presLayoutVars>
          <dgm:bulletEnabled val="1"/>
        </dgm:presLayoutVars>
      </dgm:prSet>
      <dgm:spPr/>
      <dgm:t>
        <a:bodyPr/>
        <a:lstStyle/>
        <a:p>
          <a:endParaRPr kumimoji="1" lang="ja-JP" altLang="en-US"/>
        </a:p>
      </dgm:t>
    </dgm:pt>
    <dgm:pt modelId="{9345BAFF-DB5A-41B4-A3EE-F968A538F525}" type="pres">
      <dgm:prSet presAssocID="{FB00C480-BFD2-4184-A2B1-8A10D0FFBC60}" presName="sp" presStyleCnt="0"/>
      <dgm:spPr/>
    </dgm:pt>
    <dgm:pt modelId="{AF436CA8-30C4-45B6-8C20-EDD73C17B646}" type="pres">
      <dgm:prSet presAssocID="{A6DB118F-81F0-4F3F-84FC-BF972B29EC41}" presName="linNode" presStyleCnt="0"/>
      <dgm:spPr/>
    </dgm:pt>
    <dgm:pt modelId="{2467018A-9B9A-4164-9AD9-524426A3285C}" type="pres">
      <dgm:prSet presAssocID="{A6DB118F-81F0-4F3F-84FC-BF972B29EC41}" presName="parentText" presStyleLbl="node1" presStyleIdx="3" presStyleCnt="4" custScaleX="93268" custScaleY="35707" custLinFactNeighborX="-26" custLinFactNeighborY="3429">
        <dgm:presLayoutVars>
          <dgm:chMax val="1"/>
          <dgm:bulletEnabled val="1"/>
        </dgm:presLayoutVars>
      </dgm:prSet>
      <dgm:spPr/>
      <dgm:t>
        <a:bodyPr/>
        <a:lstStyle/>
        <a:p>
          <a:endParaRPr kumimoji="1" lang="ja-JP" altLang="en-US"/>
        </a:p>
      </dgm:t>
    </dgm:pt>
    <dgm:pt modelId="{F125C72D-FE00-410D-86E4-B2E7129C627B}" type="pres">
      <dgm:prSet presAssocID="{A6DB118F-81F0-4F3F-84FC-BF972B29EC41}" presName="descendantText" presStyleLbl="alignAccFollowNode1" presStyleIdx="3" presStyleCnt="4" custScaleX="109264" custScaleY="42738" custLinFactNeighborX="-47" custLinFactNeighborY="5659">
        <dgm:presLayoutVars>
          <dgm:bulletEnabled val="1"/>
        </dgm:presLayoutVars>
      </dgm:prSet>
      <dgm:spPr/>
      <dgm:t>
        <a:bodyPr/>
        <a:lstStyle/>
        <a:p>
          <a:endParaRPr kumimoji="1" lang="ja-JP" altLang="en-US"/>
        </a:p>
      </dgm:t>
    </dgm:pt>
  </dgm:ptLst>
  <dgm:cxnLst>
    <dgm:cxn modelId="{8F5419D5-2E74-4093-B7AF-11CE1B07166F}" type="presOf" srcId="{48C85C46-34C8-4D74-9F1C-5ED612173469}" destId="{FC4340DA-2F9E-43EB-AD94-6DC3E079EC21}" srcOrd="0" destOrd="0" presId="urn:microsoft.com/office/officeart/2005/8/layout/vList5"/>
    <dgm:cxn modelId="{B184EE23-85DA-4203-9C14-02E4BBB9A407}" srcId="{1AA3C85D-A4CD-479B-BA68-E85EE574B9E4}" destId="{585F3AE5-8353-4A05-8F79-D6B00FD7BC1C}" srcOrd="0" destOrd="0" parTransId="{BB879D9C-8E71-4062-BD74-BFAB0319D60D}" sibTransId="{CCBA5D32-3B25-4B68-9FD5-58D67CFEBD53}"/>
    <dgm:cxn modelId="{0540F1BA-883C-4D2F-8B3E-844DAC7053B9}" srcId="{1AA3C85D-A4CD-479B-BA68-E85EE574B9E4}" destId="{48C85C46-34C8-4D74-9F1C-5ED612173469}" srcOrd="2" destOrd="0" parTransId="{F071B2B0-716F-46DC-AC85-8E415B5CDFFC}" sibTransId="{FB00C480-BFD2-4184-A2B1-8A10D0FFBC60}"/>
    <dgm:cxn modelId="{CE80A790-4344-4E19-A827-B67DAEFEAB1F}" srcId="{A6DB118F-81F0-4F3F-84FC-BF972B29EC41}" destId="{B956B159-8F97-4306-9340-9BAF91747F4A}" srcOrd="0" destOrd="0" parTransId="{97F02603-44A0-4618-B7EE-CD2279ABF09F}" sibTransId="{5CE9D62A-60A0-47D4-8878-8922E34FDE52}"/>
    <dgm:cxn modelId="{1E798BAA-C385-4845-8A85-A8A3BA620360}" srcId="{48C85C46-34C8-4D74-9F1C-5ED612173469}" destId="{63FC58F7-8213-43E5-B7A6-7DA45CCF16A1}" srcOrd="0" destOrd="0" parTransId="{C1A4B84B-827B-410F-92CC-B2E8A642AE10}" sibTransId="{7305E759-8D7F-4F07-8BE6-D3ADB622A343}"/>
    <dgm:cxn modelId="{3AA0F198-6079-4483-8C85-79D6BDCF7BA2}" type="presOf" srcId="{B956B159-8F97-4306-9340-9BAF91747F4A}" destId="{F125C72D-FE00-410D-86E4-B2E7129C627B}" srcOrd="0" destOrd="0" presId="urn:microsoft.com/office/officeart/2005/8/layout/vList5"/>
    <dgm:cxn modelId="{ADC91786-A02C-402D-BA7A-C6ABC418A848}" type="presOf" srcId="{4AA6EFB4-11A6-4388-8F49-9DD5B7B3ACCB}" destId="{A2E4C18B-4839-4967-9954-0316F07180CF}" srcOrd="0" destOrd="0" presId="urn:microsoft.com/office/officeart/2005/8/layout/vList5"/>
    <dgm:cxn modelId="{2F8CAE40-478A-43A9-8EA7-194E848AF370}" srcId="{1AA3C85D-A4CD-479B-BA68-E85EE574B9E4}" destId="{4AA6EFB4-11A6-4388-8F49-9DD5B7B3ACCB}" srcOrd="1" destOrd="0" parTransId="{C57BC590-3640-4259-BED9-701C800173EC}" sibTransId="{B922D7DB-7C41-49CC-8265-180EAA52F66B}"/>
    <dgm:cxn modelId="{5CBFC388-110E-4705-83EC-7BC0D14989FD}" type="presOf" srcId="{2D0151A4-771E-44F2-A80B-CF8F39875F0B}" destId="{1214AE5E-0D16-4788-BDEC-79963AE506F9}" srcOrd="0" destOrd="0" presId="urn:microsoft.com/office/officeart/2005/8/layout/vList5"/>
    <dgm:cxn modelId="{DC1D2953-629C-4413-86BF-2F68C9361AD5}" srcId="{585F3AE5-8353-4A05-8F79-D6B00FD7BC1C}" destId="{2D0151A4-771E-44F2-A80B-CF8F39875F0B}" srcOrd="0" destOrd="0" parTransId="{757ACDA0-95A9-41A1-9408-0FBA4D356668}" sibTransId="{DD1E991A-4796-479B-AF67-A1AC207A51C0}"/>
    <dgm:cxn modelId="{F5684CE3-DA31-4ADB-B9A1-6EED25351449}" type="presOf" srcId="{63FC58F7-8213-43E5-B7A6-7DA45CCF16A1}" destId="{2D5EB0C9-2C0F-423F-A146-A5594E7F41BC}" srcOrd="0" destOrd="0" presId="urn:microsoft.com/office/officeart/2005/8/layout/vList5"/>
    <dgm:cxn modelId="{20BBEAE4-1AE0-4831-BC88-2CBB63142ADD}" type="presOf" srcId="{1AA3C85D-A4CD-479B-BA68-E85EE574B9E4}" destId="{7D35D4E9-513E-4E1A-8F1C-948C62BDB24E}" srcOrd="0" destOrd="0" presId="urn:microsoft.com/office/officeart/2005/8/layout/vList5"/>
    <dgm:cxn modelId="{E91DD20C-6FF4-49DC-955B-89EEC145A747}" type="presOf" srcId="{A6DB118F-81F0-4F3F-84FC-BF972B29EC41}" destId="{2467018A-9B9A-4164-9AD9-524426A3285C}" srcOrd="0" destOrd="0" presId="urn:microsoft.com/office/officeart/2005/8/layout/vList5"/>
    <dgm:cxn modelId="{E61A614C-9A41-493F-8DB7-B45940118727}" type="presOf" srcId="{585F3AE5-8353-4A05-8F79-D6B00FD7BC1C}" destId="{40B9BB2B-E8A7-44B4-B6A3-F762F9F9D84A}" srcOrd="0" destOrd="0" presId="urn:microsoft.com/office/officeart/2005/8/layout/vList5"/>
    <dgm:cxn modelId="{B6AF9D4D-E76E-4727-B436-8DFE23E45EE7}" type="presOf" srcId="{574F4D92-298C-40CF-B7B0-383748A4FEC4}" destId="{232B99BC-8B40-40A5-8BFA-D9FB1C1742FD}" srcOrd="0" destOrd="0" presId="urn:microsoft.com/office/officeart/2005/8/layout/vList5"/>
    <dgm:cxn modelId="{F83454DC-DE7A-4F94-8002-4447F0D568BC}" srcId="{4AA6EFB4-11A6-4388-8F49-9DD5B7B3ACCB}" destId="{574F4D92-298C-40CF-B7B0-383748A4FEC4}" srcOrd="0" destOrd="0" parTransId="{2C74415F-BCD8-4E68-9AE6-E3A1EE02224B}" sibTransId="{65A34E15-73F1-4703-A310-FA9F46DF09D4}"/>
    <dgm:cxn modelId="{B8DABFF8-F7B1-42B2-A9C2-B4D0DEDD7172}" srcId="{1AA3C85D-A4CD-479B-BA68-E85EE574B9E4}" destId="{A6DB118F-81F0-4F3F-84FC-BF972B29EC41}" srcOrd="3" destOrd="0" parTransId="{1D922E4F-36F6-4916-94CD-C6B3E582F227}" sibTransId="{F88E85BC-0817-4DAF-8922-D9BDD4D00DB7}"/>
    <dgm:cxn modelId="{846FD300-AD9E-4570-BBDA-AE6FD93A638A}" type="presParOf" srcId="{7D35D4E9-513E-4E1A-8F1C-948C62BDB24E}" destId="{99072AD2-DAB1-4696-88A9-B8889C530B89}" srcOrd="0" destOrd="0" presId="urn:microsoft.com/office/officeart/2005/8/layout/vList5"/>
    <dgm:cxn modelId="{3B0ED52C-4784-4907-925F-32E2116024AC}" type="presParOf" srcId="{99072AD2-DAB1-4696-88A9-B8889C530B89}" destId="{40B9BB2B-E8A7-44B4-B6A3-F762F9F9D84A}" srcOrd="0" destOrd="0" presId="urn:microsoft.com/office/officeart/2005/8/layout/vList5"/>
    <dgm:cxn modelId="{099FA791-1BFB-4840-9514-E0AC7301DCE5}" type="presParOf" srcId="{99072AD2-DAB1-4696-88A9-B8889C530B89}" destId="{1214AE5E-0D16-4788-BDEC-79963AE506F9}" srcOrd="1" destOrd="0" presId="urn:microsoft.com/office/officeart/2005/8/layout/vList5"/>
    <dgm:cxn modelId="{0FF684A5-3835-4034-80B9-72EFB9B7F749}" type="presParOf" srcId="{7D35D4E9-513E-4E1A-8F1C-948C62BDB24E}" destId="{DB8BB4DD-83CF-4AA0-97B8-55C8E9ED6FFD}" srcOrd="1" destOrd="0" presId="urn:microsoft.com/office/officeart/2005/8/layout/vList5"/>
    <dgm:cxn modelId="{F8401879-BE76-4540-9468-BE0480773A7D}" type="presParOf" srcId="{7D35D4E9-513E-4E1A-8F1C-948C62BDB24E}" destId="{4A8E965E-7516-41C1-BD73-E76D65DCAB4D}" srcOrd="2" destOrd="0" presId="urn:microsoft.com/office/officeart/2005/8/layout/vList5"/>
    <dgm:cxn modelId="{C9BF7884-85EE-48AD-B929-D299D24ADE04}" type="presParOf" srcId="{4A8E965E-7516-41C1-BD73-E76D65DCAB4D}" destId="{A2E4C18B-4839-4967-9954-0316F07180CF}" srcOrd="0" destOrd="0" presId="urn:microsoft.com/office/officeart/2005/8/layout/vList5"/>
    <dgm:cxn modelId="{A828DE44-6D52-43A2-B57F-D6E7ECF71F02}" type="presParOf" srcId="{4A8E965E-7516-41C1-BD73-E76D65DCAB4D}" destId="{232B99BC-8B40-40A5-8BFA-D9FB1C1742FD}" srcOrd="1" destOrd="0" presId="urn:microsoft.com/office/officeart/2005/8/layout/vList5"/>
    <dgm:cxn modelId="{87B4B24C-295C-41FA-ABB2-D3125223A34D}" type="presParOf" srcId="{7D35D4E9-513E-4E1A-8F1C-948C62BDB24E}" destId="{080CDA88-661D-42E9-97BE-E86CBD7345A6}" srcOrd="3" destOrd="0" presId="urn:microsoft.com/office/officeart/2005/8/layout/vList5"/>
    <dgm:cxn modelId="{EB5F134E-AE7D-40C5-BA1D-1DA623E162E5}" type="presParOf" srcId="{7D35D4E9-513E-4E1A-8F1C-948C62BDB24E}" destId="{B1800751-0DB6-46F1-B86D-156921BC9BC8}" srcOrd="4" destOrd="0" presId="urn:microsoft.com/office/officeart/2005/8/layout/vList5"/>
    <dgm:cxn modelId="{DD09D54E-6AD0-41B7-8A90-D3C64AC4C45F}" type="presParOf" srcId="{B1800751-0DB6-46F1-B86D-156921BC9BC8}" destId="{FC4340DA-2F9E-43EB-AD94-6DC3E079EC21}" srcOrd="0" destOrd="0" presId="urn:microsoft.com/office/officeart/2005/8/layout/vList5"/>
    <dgm:cxn modelId="{09F0CC7D-A3DE-4F46-8B09-CBB0BDAA4BE2}" type="presParOf" srcId="{B1800751-0DB6-46F1-B86D-156921BC9BC8}" destId="{2D5EB0C9-2C0F-423F-A146-A5594E7F41BC}" srcOrd="1" destOrd="0" presId="urn:microsoft.com/office/officeart/2005/8/layout/vList5"/>
    <dgm:cxn modelId="{D88E1286-41A4-49D2-A8B1-00E29F85E4C2}" type="presParOf" srcId="{7D35D4E9-513E-4E1A-8F1C-948C62BDB24E}" destId="{9345BAFF-DB5A-41B4-A3EE-F968A538F525}" srcOrd="5" destOrd="0" presId="urn:microsoft.com/office/officeart/2005/8/layout/vList5"/>
    <dgm:cxn modelId="{EFF53A6D-5E4D-44D4-815B-837A1AEDA6BD}" type="presParOf" srcId="{7D35D4E9-513E-4E1A-8F1C-948C62BDB24E}" destId="{AF436CA8-30C4-45B6-8C20-EDD73C17B646}" srcOrd="6" destOrd="0" presId="urn:microsoft.com/office/officeart/2005/8/layout/vList5"/>
    <dgm:cxn modelId="{A81B7B7E-D710-4511-8A2F-37697D784294}" type="presParOf" srcId="{AF436CA8-30C4-45B6-8C20-EDD73C17B646}" destId="{2467018A-9B9A-4164-9AD9-524426A3285C}" srcOrd="0" destOrd="0" presId="urn:microsoft.com/office/officeart/2005/8/layout/vList5"/>
    <dgm:cxn modelId="{D5642482-5D21-4684-B3EA-B852712350F2}" type="presParOf" srcId="{AF436CA8-30C4-45B6-8C20-EDD73C17B646}" destId="{F125C72D-FE00-410D-86E4-B2E7129C627B}"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14AE5E-0D16-4788-BDEC-79963AE506F9}">
      <dsp:nvSpPr>
        <dsp:cNvPr id="0" name=""/>
        <dsp:cNvSpPr/>
      </dsp:nvSpPr>
      <dsp:spPr>
        <a:xfrm rot="5400000">
          <a:off x="4019253" y="-1341594"/>
          <a:ext cx="2641741" cy="5446934"/>
        </a:xfrm>
        <a:prstGeom prst="round2SameRect">
          <a:avLst/>
        </a:prstGeom>
        <a:solidFill>
          <a:schemeClr val="accent5">
            <a:tint val="40000"/>
            <a:alpha val="90000"/>
            <a:hueOff val="0"/>
            <a:satOff val="0"/>
            <a:lumOff val="0"/>
            <a:alphaOff val="0"/>
          </a:schemeClr>
        </a:solidFill>
        <a:ln w="9525" cap="flat" cmpd="sng" algn="ctr">
          <a:solidFill>
            <a:schemeClr val="accent5">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kumimoji="1" lang="ja-JP" altLang="en-US" sz="1800" kern="1200" dirty="0">
              <a:solidFill>
                <a:schemeClr val="tx1"/>
              </a:solidFill>
            </a:rPr>
            <a:t>少子高齢化社会を迎え、建設業、建設・建築用金属製品製造業等においても高度な技能を有する職能工の高齢化が加速しており、特に溶接構造物用製品を生産する中小企業においては高度熟練技能労働者の確保、技能伝承、技術力の維持が喫緊の課題となっている。このような課題に対応するため、ものづくりの基礎力、とりわけ構造物の組立工程における段取りを習得している若年技能労働者に対するニーズが高まっている。</a:t>
          </a:r>
        </a:p>
      </dsp:txBody>
      <dsp:txXfrm rot="-5400000">
        <a:off x="2616657" y="189961"/>
        <a:ext cx="5317975" cy="2383823"/>
      </dsp:txXfrm>
    </dsp:sp>
    <dsp:sp modelId="{40B9BB2B-E8A7-44B4-B6A3-F762F9F9D84A}">
      <dsp:nvSpPr>
        <dsp:cNvPr id="0" name=""/>
        <dsp:cNvSpPr/>
      </dsp:nvSpPr>
      <dsp:spPr>
        <a:xfrm>
          <a:off x="1304" y="2406"/>
          <a:ext cx="2615352" cy="2758932"/>
        </a:xfrm>
        <a:prstGeom prst="round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kumimoji="1" lang="ja-JP" altLang="en-US" sz="2000" kern="1200" dirty="0"/>
            <a:t>訓練科設定の背景</a:t>
          </a:r>
          <a:r>
            <a:rPr kumimoji="1" lang="en-US" altLang="ja-JP" sz="2000" kern="1200" dirty="0"/>
            <a:t/>
          </a:r>
          <a:br>
            <a:rPr kumimoji="1" lang="en-US" altLang="ja-JP" sz="2000" kern="1200" dirty="0"/>
          </a:br>
          <a:r>
            <a:rPr kumimoji="1" lang="ja-JP" altLang="en-US" sz="1600" kern="1200" dirty="0"/>
            <a:t>（科を取り巻く環境）</a:t>
          </a:r>
        </a:p>
      </dsp:txBody>
      <dsp:txXfrm>
        <a:off x="128975" y="130077"/>
        <a:ext cx="2360010" cy="2503590"/>
      </dsp:txXfrm>
    </dsp:sp>
    <dsp:sp modelId="{232B99BC-8B40-40A5-8BFA-D9FB1C1742FD}">
      <dsp:nvSpPr>
        <dsp:cNvPr id="0" name=""/>
        <dsp:cNvSpPr/>
      </dsp:nvSpPr>
      <dsp:spPr>
        <a:xfrm rot="5400000">
          <a:off x="4994503" y="517402"/>
          <a:ext cx="691242" cy="5446934"/>
        </a:xfrm>
        <a:prstGeom prst="round2SameRect">
          <a:avLst/>
        </a:prstGeom>
        <a:solidFill>
          <a:schemeClr val="accent5">
            <a:tint val="40000"/>
            <a:alpha val="90000"/>
            <a:hueOff val="-3580161"/>
            <a:satOff val="16084"/>
            <a:lumOff val="1106"/>
            <a:alphaOff val="0"/>
          </a:schemeClr>
        </a:solidFill>
        <a:ln w="9525" cap="flat" cmpd="sng" algn="ctr">
          <a:solidFill>
            <a:schemeClr val="accent5">
              <a:tint val="40000"/>
              <a:alpha val="90000"/>
              <a:hueOff val="-3580161"/>
              <a:satOff val="16084"/>
              <a:lumOff val="1106"/>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kumimoji="1" lang="ja-JP" altLang="en-US" sz="1800" kern="1200" dirty="0"/>
            <a:t>溶接技術に関心があり、構造物の製作作業、構造物の溶接作業に従事しようとする方</a:t>
          </a:r>
        </a:p>
      </dsp:txBody>
      <dsp:txXfrm rot="-5400000">
        <a:off x="2616657" y="2928992"/>
        <a:ext cx="5413190" cy="623754"/>
      </dsp:txXfrm>
    </dsp:sp>
    <dsp:sp modelId="{A2E4C18B-4839-4967-9954-0316F07180CF}">
      <dsp:nvSpPr>
        <dsp:cNvPr id="0" name=""/>
        <dsp:cNvSpPr/>
      </dsp:nvSpPr>
      <dsp:spPr>
        <a:xfrm>
          <a:off x="1304" y="2879920"/>
          <a:ext cx="2615352" cy="721898"/>
        </a:xfrm>
        <a:prstGeom prst="roundRect">
          <a:avLst/>
        </a:prstGeom>
        <a:gradFill rotWithShape="0">
          <a:gsLst>
            <a:gs pos="0">
              <a:schemeClr val="accent5">
                <a:hueOff val="-3311292"/>
                <a:satOff val="13270"/>
                <a:lumOff val="2876"/>
                <a:alphaOff val="0"/>
                <a:shade val="51000"/>
                <a:satMod val="130000"/>
              </a:schemeClr>
            </a:gs>
            <a:gs pos="80000">
              <a:schemeClr val="accent5">
                <a:hueOff val="-3311292"/>
                <a:satOff val="13270"/>
                <a:lumOff val="2876"/>
                <a:alphaOff val="0"/>
                <a:shade val="93000"/>
                <a:satMod val="130000"/>
              </a:schemeClr>
            </a:gs>
            <a:gs pos="100000">
              <a:schemeClr val="accent5">
                <a:hueOff val="-3311292"/>
                <a:satOff val="13270"/>
                <a:lumOff val="287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kumimoji="1" lang="ja-JP" altLang="en-US" sz="2000" kern="1200" dirty="0"/>
            <a:t>対象者</a:t>
          </a:r>
        </a:p>
      </dsp:txBody>
      <dsp:txXfrm>
        <a:off x="36544" y="2915160"/>
        <a:ext cx="2544872" cy="651418"/>
      </dsp:txXfrm>
    </dsp:sp>
    <dsp:sp modelId="{2D5EB0C9-2C0F-423F-A146-A5594E7F41BC}">
      <dsp:nvSpPr>
        <dsp:cNvPr id="0" name=""/>
        <dsp:cNvSpPr/>
      </dsp:nvSpPr>
      <dsp:spPr>
        <a:xfrm rot="5400000">
          <a:off x="4905750" y="1464592"/>
          <a:ext cx="820012" cy="5446934"/>
        </a:xfrm>
        <a:prstGeom prst="round2SameRect">
          <a:avLst/>
        </a:prstGeom>
        <a:solidFill>
          <a:schemeClr val="accent5">
            <a:tint val="40000"/>
            <a:alpha val="90000"/>
            <a:hueOff val="-7160321"/>
            <a:satOff val="32169"/>
            <a:lumOff val="2211"/>
            <a:alphaOff val="0"/>
          </a:schemeClr>
        </a:solidFill>
        <a:ln w="9525" cap="flat" cmpd="sng" algn="ctr">
          <a:solidFill>
            <a:schemeClr val="accent5">
              <a:tint val="40000"/>
              <a:alpha val="90000"/>
              <a:hueOff val="-7160321"/>
              <a:satOff val="32169"/>
              <a:lumOff val="2211"/>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kumimoji="1" lang="ja-JP" altLang="en-US" sz="1800" kern="1200" dirty="0"/>
            <a:t>溶接構造物等の鉄工作業及び完全溶込み溶接を主とする溶接施工ができる。</a:t>
          </a:r>
        </a:p>
      </dsp:txBody>
      <dsp:txXfrm rot="-5400000">
        <a:off x="2592289" y="3818083"/>
        <a:ext cx="5406904" cy="739952"/>
      </dsp:txXfrm>
    </dsp:sp>
    <dsp:sp modelId="{FC4340DA-2F9E-43EB-AD94-6DC3E079EC21}">
      <dsp:nvSpPr>
        <dsp:cNvPr id="0" name=""/>
        <dsp:cNvSpPr/>
      </dsp:nvSpPr>
      <dsp:spPr>
        <a:xfrm>
          <a:off x="1304" y="3720399"/>
          <a:ext cx="2615352" cy="856393"/>
        </a:xfrm>
        <a:prstGeom prst="roundRect">
          <a:avLst/>
        </a:prstGeom>
        <a:gradFill rotWithShape="0">
          <a:gsLst>
            <a:gs pos="0">
              <a:schemeClr val="accent5">
                <a:hueOff val="-6622584"/>
                <a:satOff val="26541"/>
                <a:lumOff val="5752"/>
                <a:alphaOff val="0"/>
                <a:shade val="51000"/>
                <a:satMod val="130000"/>
              </a:schemeClr>
            </a:gs>
            <a:gs pos="80000">
              <a:schemeClr val="accent5">
                <a:hueOff val="-6622584"/>
                <a:satOff val="26541"/>
                <a:lumOff val="5752"/>
                <a:alphaOff val="0"/>
                <a:shade val="93000"/>
                <a:satMod val="130000"/>
              </a:schemeClr>
            </a:gs>
            <a:gs pos="100000">
              <a:schemeClr val="accent5">
                <a:hueOff val="-6622584"/>
                <a:satOff val="26541"/>
                <a:lumOff val="5752"/>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kumimoji="1" lang="ja-JP" altLang="en-US" sz="2000" kern="1200" dirty="0" smtClean="0"/>
            <a:t>具体的な人材像</a:t>
          </a:r>
        </a:p>
      </dsp:txBody>
      <dsp:txXfrm>
        <a:off x="43110" y="3762205"/>
        <a:ext cx="2531740" cy="772781"/>
      </dsp:txXfrm>
    </dsp:sp>
    <dsp:sp modelId="{F125C72D-FE00-410D-86E4-B2E7129C627B}">
      <dsp:nvSpPr>
        <dsp:cNvPr id="0" name=""/>
        <dsp:cNvSpPr/>
      </dsp:nvSpPr>
      <dsp:spPr>
        <a:xfrm rot="5400000">
          <a:off x="4933372" y="2415714"/>
          <a:ext cx="810867" cy="5446934"/>
        </a:xfrm>
        <a:prstGeom prst="round2SameRect">
          <a:avLst/>
        </a:prstGeom>
        <a:solidFill>
          <a:schemeClr val="accent5">
            <a:tint val="40000"/>
            <a:alpha val="90000"/>
            <a:hueOff val="-10740482"/>
            <a:satOff val="48253"/>
            <a:lumOff val="3317"/>
            <a:alphaOff val="0"/>
          </a:schemeClr>
        </a:solidFill>
        <a:ln w="9525" cap="flat" cmpd="sng" algn="ctr">
          <a:solidFill>
            <a:schemeClr val="accent5">
              <a:tint val="40000"/>
              <a:alpha val="90000"/>
              <a:hueOff val="-10740482"/>
              <a:satOff val="48253"/>
              <a:lumOff val="3317"/>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kumimoji="1" lang="ja-JP" altLang="en-US" sz="1800" kern="1200" dirty="0"/>
            <a:t>溶接工（半自動溶接、</a:t>
          </a:r>
          <a:r>
            <a:rPr kumimoji="1" lang="ja-JP" altLang="en-US" sz="1800" kern="1200" dirty="0">
              <a:solidFill>
                <a:schemeClr val="tx1"/>
              </a:solidFill>
            </a:rPr>
            <a:t>被覆</a:t>
          </a:r>
          <a:r>
            <a:rPr kumimoji="1" lang="ja-JP" altLang="en-US" sz="1800" kern="1200" dirty="0"/>
            <a:t>アーク溶接）、鉄工・組立工　等</a:t>
          </a:r>
        </a:p>
      </dsp:txBody>
      <dsp:txXfrm rot="-5400000">
        <a:off x="2615339" y="4773331"/>
        <a:ext cx="5407351" cy="731701"/>
      </dsp:txXfrm>
    </dsp:sp>
    <dsp:sp modelId="{2467018A-9B9A-4164-9AD9-524426A3285C}">
      <dsp:nvSpPr>
        <dsp:cNvPr id="0" name=""/>
        <dsp:cNvSpPr/>
      </dsp:nvSpPr>
      <dsp:spPr>
        <a:xfrm>
          <a:off x="8" y="4697780"/>
          <a:ext cx="2615352" cy="846835"/>
        </a:xfrm>
        <a:prstGeom prst="roundRect">
          <a:avLst/>
        </a:prstGeom>
        <a:gradFill rotWithShape="0">
          <a:gsLst>
            <a:gs pos="0">
              <a:schemeClr val="accent5">
                <a:hueOff val="-9933876"/>
                <a:satOff val="39811"/>
                <a:lumOff val="8628"/>
                <a:alphaOff val="0"/>
                <a:shade val="51000"/>
                <a:satMod val="130000"/>
              </a:schemeClr>
            </a:gs>
            <a:gs pos="80000">
              <a:schemeClr val="accent5">
                <a:hueOff val="-9933876"/>
                <a:satOff val="39811"/>
                <a:lumOff val="8628"/>
                <a:alphaOff val="0"/>
                <a:shade val="93000"/>
                <a:satMod val="130000"/>
              </a:schemeClr>
            </a:gs>
            <a:gs pos="100000">
              <a:schemeClr val="accent5">
                <a:hueOff val="-9933876"/>
                <a:satOff val="39811"/>
                <a:lumOff val="8628"/>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lang="ja-JP" sz="2000" kern="1200" dirty="0"/>
            <a:t>就職できる</a:t>
          </a:r>
          <a:r>
            <a:rPr lang="ja-JP" altLang="en-US" sz="2000" kern="1200" dirty="0" smtClean="0"/>
            <a:t>職種</a:t>
          </a:r>
          <a:endParaRPr kumimoji="1" lang="ja-JP" altLang="en-US" sz="1600" kern="1200" dirty="0"/>
        </a:p>
      </dsp:txBody>
      <dsp:txXfrm>
        <a:off x="41347" y="4739119"/>
        <a:ext cx="2532674" cy="764157"/>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19565" cy="493868"/>
          </a:xfrm>
          <a:prstGeom prst="rect">
            <a:avLst/>
          </a:prstGeom>
        </p:spPr>
        <p:txBody>
          <a:bodyPr vert="horz" lIns="90754" tIns="45377" rIns="90754" bIns="45377" rtlCol="0"/>
          <a:lstStyle>
            <a:lvl1pPr algn="l">
              <a:defRPr sz="1200"/>
            </a:lvl1pPr>
          </a:lstStyle>
          <a:p>
            <a:endParaRPr kumimoji="1" lang="ja-JP" altLang="en-US"/>
          </a:p>
        </p:txBody>
      </p:sp>
      <p:sp>
        <p:nvSpPr>
          <p:cNvPr id="3" name="日付プレースホルダ 2"/>
          <p:cNvSpPr>
            <a:spLocks noGrp="1"/>
          </p:cNvSpPr>
          <p:nvPr>
            <p:ph type="dt" sz="quarter" idx="1"/>
          </p:nvPr>
        </p:nvSpPr>
        <p:spPr>
          <a:xfrm>
            <a:off x="3814626" y="0"/>
            <a:ext cx="2919565" cy="493868"/>
          </a:xfrm>
          <a:prstGeom prst="rect">
            <a:avLst/>
          </a:prstGeom>
        </p:spPr>
        <p:txBody>
          <a:bodyPr vert="horz" lIns="90754" tIns="45377" rIns="90754" bIns="45377" rtlCol="0"/>
          <a:lstStyle>
            <a:lvl1pPr algn="r">
              <a:defRPr sz="1200"/>
            </a:lvl1pPr>
          </a:lstStyle>
          <a:p>
            <a:fld id="{F19E16C7-69A1-4E01-8156-6C40902E30EA}" type="datetimeFigureOut">
              <a:rPr kumimoji="1" lang="ja-JP" altLang="en-US" smtClean="0"/>
              <a:pPr/>
              <a:t>2024/8/28</a:t>
            </a:fld>
            <a:endParaRPr kumimoji="1" lang="ja-JP" altLang="en-US"/>
          </a:p>
        </p:txBody>
      </p:sp>
      <p:sp>
        <p:nvSpPr>
          <p:cNvPr id="4" name="フッター プレースホルダ 3"/>
          <p:cNvSpPr>
            <a:spLocks noGrp="1"/>
          </p:cNvSpPr>
          <p:nvPr>
            <p:ph type="ftr" sz="quarter" idx="2"/>
          </p:nvPr>
        </p:nvSpPr>
        <p:spPr>
          <a:xfrm>
            <a:off x="0" y="9370868"/>
            <a:ext cx="2919565" cy="493867"/>
          </a:xfrm>
          <a:prstGeom prst="rect">
            <a:avLst/>
          </a:prstGeom>
        </p:spPr>
        <p:txBody>
          <a:bodyPr vert="horz" lIns="90754" tIns="45377" rIns="90754" bIns="45377" rtlCol="0" anchor="b"/>
          <a:lstStyle>
            <a:lvl1pPr algn="l">
              <a:defRPr sz="1200"/>
            </a:lvl1pPr>
          </a:lstStyle>
          <a:p>
            <a:endParaRPr kumimoji="1" lang="ja-JP" altLang="en-US"/>
          </a:p>
        </p:txBody>
      </p:sp>
      <p:sp>
        <p:nvSpPr>
          <p:cNvPr id="5" name="スライド番号プレースホルダ 4"/>
          <p:cNvSpPr>
            <a:spLocks noGrp="1"/>
          </p:cNvSpPr>
          <p:nvPr>
            <p:ph type="sldNum" sz="quarter" idx="3"/>
          </p:nvPr>
        </p:nvSpPr>
        <p:spPr>
          <a:xfrm>
            <a:off x="3814626" y="9370868"/>
            <a:ext cx="2919565" cy="493867"/>
          </a:xfrm>
          <a:prstGeom prst="rect">
            <a:avLst/>
          </a:prstGeom>
        </p:spPr>
        <p:txBody>
          <a:bodyPr vert="horz" lIns="90754" tIns="45377" rIns="90754" bIns="45377" rtlCol="0" anchor="b"/>
          <a:lstStyle>
            <a:lvl1pPr algn="r">
              <a:defRPr sz="1200"/>
            </a:lvl1pPr>
          </a:lstStyle>
          <a:p>
            <a:fld id="{7E47EDDE-F7EA-4BEB-A083-3B54783FB2C4}" type="slidenum">
              <a:rPr kumimoji="1" lang="ja-JP" altLang="en-US" smtClean="0"/>
              <a:pPr/>
              <a:t>‹#›</a:t>
            </a:fld>
            <a:endParaRPr kumimoji="1" lang="ja-JP" altLang="en-US"/>
          </a:p>
        </p:txBody>
      </p:sp>
    </p:spTree>
    <p:extLst>
      <p:ext uri="{BB962C8B-B14F-4D97-AF65-F5344CB8AC3E}">
        <p14:creationId xmlns:p14="http://schemas.microsoft.com/office/powerpoint/2010/main" val="3158595532"/>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 サブタイトルの書式設定</a:t>
            </a:r>
          </a:p>
        </p:txBody>
      </p:sp>
      <p:sp>
        <p:nvSpPr>
          <p:cNvPr id="4" name="日付プレースホルダ 3"/>
          <p:cNvSpPr>
            <a:spLocks noGrp="1"/>
          </p:cNvSpPr>
          <p:nvPr>
            <p:ph type="dt" sz="half" idx="10"/>
          </p:nvPr>
        </p:nvSpPr>
        <p:spPr/>
        <p:txBody>
          <a:bodyPr/>
          <a:lstStyle>
            <a:lvl1pPr>
              <a:defRPr/>
            </a:lvl1pPr>
          </a:lstStyle>
          <a:p>
            <a:pPr>
              <a:defRPr/>
            </a:pPr>
            <a:fld id="{BC3CB1E9-2AD9-40A5-A79E-3135A96A2F5E}" type="datetimeFigureOut">
              <a:rPr lang="ja-JP" altLang="en-US"/>
              <a:pPr>
                <a:defRPr/>
              </a:pPr>
              <a:t>2024/8/28</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2D78F5A3-8C7B-4D52-A28B-ECB58534C90F}" type="slidenum">
              <a:rPr lang="ja-JP" altLang="en-US"/>
              <a:pPr>
                <a:defRPr/>
              </a:pPr>
              <a:t>‹#›</a:t>
            </a:fld>
            <a:endParaRPr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pPr>
              <a:defRPr/>
            </a:pPr>
            <a:fld id="{A91A01FB-3AC4-4E15-9BC7-FF3764C425C4}" type="datetimeFigureOut">
              <a:rPr lang="ja-JP" altLang="en-US"/>
              <a:pPr>
                <a:defRPr/>
              </a:pPr>
              <a:t>2024/8/28</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5C7BA673-2988-423F-A19E-F1CE0F692E92}" type="slidenum">
              <a:rPr lang="ja-JP" altLang="en-US"/>
              <a:pPr>
                <a:defRPr/>
              </a:pPr>
              <a:t>‹#›</a:t>
            </a:fld>
            <a:endParaRPr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pPr>
              <a:defRPr/>
            </a:pPr>
            <a:fld id="{265EED2A-B192-483E-BA28-C89ED2A9EE70}" type="datetimeFigureOut">
              <a:rPr lang="ja-JP" altLang="en-US"/>
              <a:pPr>
                <a:defRPr/>
              </a:pPr>
              <a:t>2024/8/28</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EEDBD1B2-AD36-493D-93FF-750872A1198A}" type="slidenum">
              <a:rPr lang="ja-JP" altLang="en-US"/>
              <a:pPr>
                <a:defRPr/>
              </a:pPr>
              <a:t>‹#›</a:t>
            </a:fld>
            <a:endParaRPr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idx="1"/>
          </p:nvPr>
        </p:nvSpPr>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pPr>
              <a:defRPr/>
            </a:pPr>
            <a:fld id="{AF3E2A27-C310-4556-A8F7-415D43827112}" type="datetimeFigureOut">
              <a:rPr lang="ja-JP" altLang="en-US"/>
              <a:pPr>
                <a:defRPr/>
              </a:pPr>
              <a:t>2024/8/28</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064871A9-00D8-479C-9194-8FC17AFFEC76}" type="slidenum">
              <a:rPr lang="ja-JP" altLang="en-US"/>
              <a:pPr>
                <a:defRPr/>
              </a:pPr>
              <a:t>‹#›</a:t>
            </a:fld>
            <a:endParaRPr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 テキストの書式設定</a:t>
            </a:r>
          </a:p>
        </p:txBody>
      </p:sp>
      <p:sp>
        <p:nvSpPr>
          <p:cNvPr id="4" name="日付プレースホルダ 3"/>
          <p:cNvSpPr>
            <a:spLocks noGrp="1"/>
          </p:cNvSpPr>
          <p:nvPr>
            <p:ph type="dt" sz="half" idx="10"/>
          </p:nvPr>
        </p:nvSpPr>
        <p:spPr/>
        <p:txBody>
          <a:bodyPr/>
          <a:lstStyle>
            <a:lvl1pPr>
              <a:defRPr/>
            </a:lvl1pPr>
          </a:lstStyle>
          <a:p>
            <a:pPr>
              <a:defRPr/>
            </a:pPr>
            <a:fld id="{ECD5FCC5-C7D7-45A4-AF44-5B4A01C73BC5}" type="datetimeFigureOut">
              <a:rPr lang="ja-JP" altLang="en-US"/>
              <a:pPr>
                <a:defRPr/>
              </a:pPr>
              <a:t>2024/8/28</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F5261092-0C1E-4E0B-A28B-6F133EC87DAC}" type="slidenum">
              <a:rPr lang="ja-JP" altLang="en-US"/>
              <a:pPr>
                <a:defRPr/>
              </a:pPr>
              <a:t>‹#›</a:t>
            </a:fld>
            <a:endParaRPr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 3"/>
          <p:cNvSpPr>
            <a:spLocks noGrp="1"/>
          </p:cNvSpPr>
          <p:nvPr>
            <p:ph type="dt" sz="half" idx="10"/>
          </p:nvPr>
        </p:nvSpPr>
        <p:spPr/>
        <p:txBody>
          <a:bodyPr/>
          <a:lstStyle>
            <a:lvl1pPr>
              <a:defRPr/>
            </a:lvl1pPr>
          </a:lstStyle>
          <a:p>
            <a:pPr>
              <a:defRPr/>
            </a:pPr>
            <a:fld id="{BA386472-7B18-45ED-A5D0-8D62EFCF1AF3}" type="datetimeFigureOut">
              <a:rPr lang="ja-JP" altLang="en-US"/>
              <a:pPr>
                <a:defRPr/>
              </a:pPr>
              <a:t>2024/8/28</a:t>
            </a:fld>
            <a:endParaRPr lang="ja-JP" altLang="en-US"/>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71126F0E-9588-42A3-9159-F4515E2A47B5}" type="slidenum">
              <a:rPr lang="ja-JP" altLang="en-US"/>
              <a:pPr>
                <a:defRPr/>
              </a:pPr>
              <a:t>‹#›</a:t>
            </a:fld>
            <a:endParaRPr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 3"/>
          <p:cNvSpPr>
            <a:spLocks noGrp="1"/>
          </p:cNvSpPr>
          <p:nvPr>
            <p:ph type="dt" sz="half" idx="10"/>
          </p:nvPr>
        </p:nvSpPr>
        <p:spPr/>
        <p:txBody>
          <a:bodyPr/>
          <a:lstStyle>
            <a:lvl1pPr>
              <a:defRPr/>
            </a:lvl1pPr>
          </a:lstStyle>
          <a:p>
            <a:pPr>
              <a:defRPr/>
            </a:pPr>
            <a:fld id="{BF388D76-6A6E-46FF-94A1-3D9C67A89624}" type="datetimeFigureOut">
              <a:rPr lang="ja-JP" altLang="en-US"/>
              <a:pPr>
                <a:defRPr/>
              </a:pPr>
              <a:t>2024/8/28</a:t>
            </a:fld>
            <a:endParaRPr lang="ja-JP" altLang="en-US"/>
          </a:p>
        </p:txBody>
      </p:sp>
      <p:sp>
        <p:nvSpPr>
          <p:cNvPr id="8"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9" name="スライド番号プレースホルダ 5"/>
          <p:cNvSpPr>
            <a:spLocks noGrp="1"/>
          </p:cNvSpPr>
          <p:nvPr>
            <p:ph type="sldNum" sz="quarter" idx="12"/>
          </p:nvPr>
        </p:nvSpPr>
        <p:spPr/>
        <p:txBody>
          <a:bodyPr/>
          <a:lstStyle>
            <a:lvl1pPr>
              <a:defRPr/>
            </a:lvl1pPr>
          </a:lstStyle>
          <a:p>
            <a:pPr>
              <a:defRPr/>
            </a:pPr>
            <a:fld id="{B2C4D99D-91F1-42C0-B307-742CDF9D37D1}" type="slidenum">
              <a:rPr lang="ja-JP" altLang="en-US"/>
              <a:pPr>
                <a:defRPr/>
              </a:pPr>
              <a:t>‹#›</a:t>
            </a:fld>
            <a:endParaRPr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日付プレースホルダ 3"/>
          <p:cNvSpPr>
            <a:spLocks noGrp="1"/>
          </p:cNvSpPr>
          <p:nvPr>
            <p:ph type="dt" sz="half" idx="10"/>
          </p:nvPr>
        </p:nvSpPr>
        <p:spPr/>
        <p:txBody>
          <a:bodyPr/>
          <a:lstStyle>
            <a:lvl1pPr>
              <a:defRPr/>
            </a:lvl1pPr>
          </a:lstStyle>
          <a:p>
            <a:pPr>
              <a:defRPr/>
            </a:pPr>
            <a:fld id="{6C135169-0345-4DEC-87EE-300DD6D0CB74}" type="datetimeFigureOut">
              <a:rPr lang="ja-JP" altLang="en-US"/>
              <a:pPr>
                <a:defRPr/>
              </a:pPr>
              <a:t>2024/8/28</a:t>
            </a:fld>
            <a:endParaRPr lang="ja-JP" altLang="en-US"/>
          </a:p>
        </p:txBody>
      </p:sp>
      <p:sp>
        <p:nvSpPr>
          <p:cNvPr id="4"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5" name="スライド番号プレースホルダ 5"/>
          <p:cNvSpPr>
            <a:spLocks noGrp="1"/>
          </p:cNvSpPr>
          <p:nvPr>
            <p:ph type="sldNum" sz="quarter" idx="12"/>
          </p:nvPr>
        </p:nvSpPr>
        <p:spPr/>
        <p:txBody>
          <a:bodyPr/>
          <a:lstStyle>
            <a:lvl1pPr>
              <a:defRPr/>
            </a:lvl1pPr>
          </a:lstStyle>
          <a:p>
            <a:pPr>
              <a:defRPr/>
            </a:pPr>
            <a:fld id="{B05AC730-2142-4D29-B494-8CC207B037E7}" type="slidenum">
              <a:rPr lang="ja-JP" altLang="en-US"/>
              <a:pPr>
                <a:defRPr/>
              </a:pPr>
              <a:t>‹#›</a:t>
            </a:fld>
            <a:endParaRPr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3"/>
          <p:cNvSpPr>
            <a:spLocks noGrp="1"/>
          </p:cNvSpPr>
          <p:nvPr>
            <p:ph type="dt" sz="half" idx="10"/>
          </p:nvPr>
        </p:nvSpPr>
        <p:spPr/>
        <p:txBody>
          <a:bodyPr/>
          <a:lstStyle>
            <a:lvl1pPr>
              <a:defRPr/>
            </a:lvl1pPr>
          </a:lstStyle>
          <a:p>
            <a:pPr>
              <a:defRPr/>
            </a:pPr>
            <a:fld id="{B6F93867-34AD-48CC-B04D-F6F327C6E054}" type="datetimeFigureOut">
              <a:rPr lang="ja-JP" altLang="en-US"/>
              <a:pPr>
                <a:defRPr/>
              </a:pPr>
              <a:t>2024/8/28</a:t>
            </a:fld>
            <a:endParaRPr lang="ja-JP" altLang="en-US"/>
          </a:p>
        </p:txBody>
      </p:sp>
      <p:sp>
        <p:nvSpPr>
          <p:cNvPr id="3"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4" name="スライド番号プレースホルダ 5"/>
          <p:cNvSpPr>
            <a:spLocks noGrp="1"/>
          </p:cNvSpPr>
          <p:nvPr>
            <p:ph type="sldNum" sz="quarter" idx="12"/>
          </p:nvPr>
        </p:nvSpPr>
        <p:spPr/>
        <p:txBody>
          <a:bodyPr/>
          <a:lstStyle>
            <a:lvl1pPr>
              <a:defRPr/>
            </a:lvl1pPr>
          </a:lstStyle>
          <a:p>
            <a:pPr>
              <a:defRPr/>
            </a:pPr>
            <a:fld id="{7752FAEB-29BD-4146-9038-1CE5570247F5}" type="slidenum">
              <a:rPr lang="ja-JP" altLang="en-US"/>
              <a:pPr>
                <a:defRPr/>
              </a:pPr>
              <a:t>‹#›</a:t>
            </a:fld>
            <a:endParaRPr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fld id="{F5746C7C-75B2-43A3-9BFB-66D78F75639F}" type="datetimeFigureOut">
              <a:rPr lang="ja-JP" altLang="en-US"/>
              <a:pPr>
                <a:defRPr/>
              </a:pPr>
              <a:t>2024/8/28</a:t>
            </a:fld>
            <a:endParaRPr lang="ja-JP" altLang="en-US"/>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9E78529F-B1C5-49D6-AA98-1741FBB5C816}" type="slidenum">
              <a:rPr lang="ja-JP" altLang="en-US"/>
              <a:pPr>
                <a:defRPr/>
              </a:pPr>
              <a:t>‹#›</a:t>
            </a:fld>
            <a:endParaRPr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fld id="{7DCEB387-8C78-47A5-B0C2-416A41D91E0B}" type="datetimeFigureOut">
              <a:rPr lang="ja-JP" altLang="en-US"/>
              <a:pPr>
                <a:defRPr/>
              </a:pPr>
              <a:t>2024/8/28</a:t>
            </a:fld>
            <a:endParaRPr lang="ja-JP" altLang="en-US"/>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1FC547E7-6540-4131-B726-A42BFC5AA1DC}" type="slidenum">
              <a:rPr lang="ja-JP" altLang="en-US"/>
              <a:pPr>
                <a:defRPr/>
              </a:pPr>
              <a:t>‹#›</a:t>
            </a:fld>
            <a:endParaRPr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タイトル プレースホルダ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テキスト プレースホルダ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E4297F2D-C045-444E-9425-6CA4EA009BBB}" type="datetimeFigureOut">
              <a:rPr lang="ja-JP" altLang="en-US"/>
              <a:pPr>
                <a:defRPr/>
              </a:pPr>
              <a:t>2024/8/28</a:t>
            </a:fld>
            <a:endParaRPr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58532DAD-8186-4C30-996C-CAB5B5863DAA}" type="slidenum">
              <a:rPr lang="ja-JP" altLang="en-US"/>
              <a:pPr>
                <a:defRPr/>
              </a:pPr>
              <a:t>‹#›</a:t>
            </a:fld>
            <a:endParaRPr lang="ja-JP" altLang="en-U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eaLnBrk="0" fontAlgn="base" hangingPunct="0">
        <a:spcBef>
          <a:spcPct val="0"/>
        </a:spcBef>
        <a:spcAft>
          <a:spcPct val="0"/>
        </a:spcAft>
        <a:defRPr kumimoji="1" sz="4400" kern="1200">
          <a:solidFill>
            <a:schemeClr val="tx1"/>
          </a:solidFill>
          <a:latin typeface="+mj-lt"/>
          <a:ea typeface="+mj-ea"/>
          <a:cs typeface="+mj-cs"/>
        </a:defRPr>
      </a:lvl1pPr>
      <a:lvl2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2pPr>
      <a:lvl3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3pPr>
      <a:lvl4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4pPr>
      <a:lvl5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5pPr>
      <a:lvl6pPr marL="457200" algn="ctr" rtl="0" fontAlgn="base">
        <a:spcBef>
          <a:spcPct val="0"/>
        </a:spcBef>
        <a:spcAft>
          <a:spcPct val="0"/>
        </a:spcAft>
        <a:defRPr kumimoji="1" sz="4400">
          <a:solidFill>
            <a:schemeClr val="tx1"/>
          </a:solidFill>
          <a:latin typeface="Calibri" pitchFamily="34" charset="0"/>
          <a:ea typeface="ＭＳ Ｐゴシック" charset="-128"/>
        </a:defRPr>
      </a:lvl6pPr>
      <a:lvl7pPr marL="914400" algn="ctr" rtl="0" fontAlgn="base">
        <a:spcBef>
          <a:spcPct val="0"/>
        </a:spcBef>
        <a:spcAft>
          <a:spcPct val="0"/>
        </a:spcAft>
        <a:defRPr kumimoji="1" sz="4400">
          <a:solidFill>
            <a:schemeClr val="tx1"/>
          </a:solidFill>
          <a:latin typeface="Calibri" pitchFamily="34" charset="0"/>
          <a:ea typeface="ＭＳ Ｐゴシック" charset="-128"/>
        </a:defRPr>
      </a:lvl7pPr>
      <a:lvl8pPr marL="1371600" algn="ctr" rtl="0" fontAlgn="base">
        <a:spcBef>
          <a:spcPct val="0"/>
        </a:spcBef>
        <a:spcAft>
          <a:spcPct val="0"/>
        </a:spcAft>
        <a:defRPr kumimoji="1" sz="4400">
          <a:solidFill>
            <a:schemeClr val="tx1"/>
          </a:solidFill>
          <a:latin typeface="Calibri" pitchFamily="34" charset="0"/>
          <a:ea typeface="ＭＳ Ｐゴシック" charset="-128"/>
        </a:defRPr>
      </a:lvl8pPr>
      <a:lvl9pPr marL="1828800" algn="ctr" rtl="0" fontAlgn="base">
        <a:spcBef>
          <a:spcPct val="0"/>
        </a:spcBef>
        <a:spcAft>
          <a:spcPct val="0"/>
        </a:spcAft>
        <a:defRPr kumimoji="1" sz="4400">
          <a:solidFill>
            <a:schemeClr val="tx1"/>
          </a:solidFill>
          <a:latin typeface="Calibri" pitchFamily="34" charset="0"/>
          <a:ea typeface="ＭＳ Ｐゴシック" charset="-128"/>
        </a:defRPr>
      </a:lvl9pPr>
    </p:titleStyle>
    <p:bodyStyle>
      <a:lvl1pPr marL="342900" indent="-342900" algn="l" rtl="0" eaLnBrk="0" fontAlgn="base" hangingPunct="0">
        <a:spcBef>
          <a:spcPct val="20000"/>
        </a:spcBef>
        <a:spcAft>
          <a:spcPct val="0"/>
        </a:spcAft>
        <a:buFont typeface="Arial" charset="0"/>
        <a:buChar char="•"/>
        <a:defRPr kumimoji="1"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角丸四角形 52">
            <a:extLst>
              <a:ext uri="{FF2B5EF4-FFF2-40B4-BE49-F238E27FC236}">
                <a16:creationId xmlns:a16="http://schemas.microsoft.com/office/drawing/2014/main" id="{E6876061-E3F3-45CE-83FF-56634237C226}"/>
              </a:ext>
            </a:extLst>
          </p:cNvPr>
          <p:cNvSpPr/>
          <p:nvPr/>
        </p:nvSpPr>
        <p:spPr>
          <a:xfrm>
            <a:off x="3275144" y="5978684"/>
            <a:ext cx="2700000" cy="180000"/>
          </a:xfrm>
          <a:prstGeom prst="roundRect">
            <a:avLst/>
          </a:prstGeom>
          <a:ln w="19050">
            <a:solidFill>
              <a:srgbClr val="0070C0"/>
            </a:solidFill>
          </a:ln>
        </p:spPr>
        <p:style>
          <a:lnRef idx="2">
            <a:schemeClr val="accent5"/>
          </a:lnRef>
          <a:fillRef idx="1">
            <a:schemeClr val="lt1"/>
          </a:fillRef>
          <a:effectRef idx="0">
            <a:schemeClr val="accent5"/>
          </a:effectRef>
          <a:fontRef idx="minor">
            <a:schemeClr val="dk1"/>
          </a:fontRef>
        </p:style>
        <p:txBody>
          <a:bodyPr lIns="36000" rIns="0" anchor="ctr"/>
          <a:lstStyle/>
          <a:p>
            <a:pPr defTabSz="800100" fontAlgn="auto">
              <a:lnSpc>
                <a:spcPct val="90000"/>
              </a:lnSpc>
              <a:spcAft>
                <a:spcPct val="35000"/>
              </a:spcAft>
              <a:defRPr/>
            </a:pPr>
            <a:r>
              <a:rPr lang="en-US" altLang="ja-JP" sz="1000" dirty="0">
                <a:latin typeface="+mn-ea"/>
              </a:rPr>
              <a:t>Msub303</a:t>
            </a:r>
            <a:r>
              <a:rPr lang="ja-JP" altLang="en-US" sz="1000" dirty="0">
                <a:latin typeface="+mn-ea"/>
              </a:rPr>
              <a:t>　ロボット溶接サブ</a:t>
            </a:r>
            <a:endParaRPr lang="en-US" altLang="ja-JP" sz="1000" dirty="0">
              <a:latin typeface="+mn-ea"/>
            </a:endParaRPr>
          </a:p>
        </p:txBody>
      </p:sp>
      <p:sp>
        <p:nvSpPr>
          <p:cNvPr id="6" name="角丸四角形 54">
            <a:extLst>
              <a:ext uri="{FF2B5EF4-FFF2-40B4-BE49-F238E27FC236}">
                <a16:creationId xmlns:a16="http://schemas.microsoft.com/office/drawing/2014/main" id="{FEC98B8A-6028-4AE1-8499-9D5631CCA8FC}"/>
              </a:ext>
            </a:extLst>
          </p:cNvPr>
          <p:cNvSpPr/>
          <p:nvPr/>
        </p:nvSpPr>
        <p:spPr>
          <a:xfrm>
            <a:off x="433636" y="5433921"/>
            <a:ext cx="2700000" cy="180000"/>
          </a:xfrm>
          <a:prstGeom prst="roundRect">
            <a:avLst/>
          </a:prstGeom>
          <a:ln w="19050">
            <a:solidFill>
              <a:srgbClr val="0070C0"/>
            </a:solidFill>
          </a:ln>
        </p:spPr>
        <p:style>
          <a:lnRef idx="2">
            <a:schemeClr val="accent5"/>
          </a:lnRef>
          <a:fillRef idx="1">
            <a:schemeClr val="lt1"/>
          </a:fillRef>
          <a:effectRef idx="0">
            <a:schemeClr val="accent5"/>
          </a:effectRef>
          <a:fontRef idx="minor">
            <a:schemeClr val="dk1"/>
          </a:fontRef>
        </p:style>
        <p:txBody>
          <a:bodyPr lIns="36000" rIns="0" anchor="ctr"/>
          <a:lstStyle/>
          <a:p>
            <a:pPr defTabSz="800100" fontAlgn="auto">
              <a:lnSpc>
                <a:spcPct val="90000"/>
              </a:lnSpc>
              <a:spcAft>
                <a:spcPct val="35000"/>
              </a:spcAft>
              <a:defRPr/>
            </a:pPr>
            <a:r>
              <a:rPr lang="en-US" altLang="ja-JP" sz="1000" dirty="0">
                <a:latin typeface="+mn-ea"/>
              </a:rPr>
              <a:t>Msub217</a:t>
            </a:r>
            <a:r>
              <a:rPr lang="ja-JP" altLang="en-US" sz="1000" dirty="0">
                <a:latin typeface="+mn-ea"/>
              </a:rPr>
              <a:t>　炭酸ガスアーク溶接施工計画サブ</a:t>
            </a:r>
            <a:endParaRPr lang="en-US" altLang="ja-JP" sz="1000" dirty="0">
              <a:latin typeface="+mn-ea"/>
            </a:endParaRPr>
          </a:p>
        </p:txBody>
      </p:sp>
      <p:sp>
        <p:nvSpPr>
          <p:cNvPr id="7" name="角丸四角形 58">
            <a:extLst>
              <a:ext uri="{FF2B5EF4-FFF2-40B4-BE49-F238E27FC236}">
                <a16:creationId xmlns:a16="http://schemas.microsoft.com/office/drawing/2014/main" id="{8A222646-7E0B-4282-B6D5-F0A3843EDD36}"/>
              </a:ext>
            </a:extLst>
          </p:cNvPr>
          <p:cNvSpPr/>
          <p:nvPr/>
        </p:nvSpPr>
        <p:spPr>
          <a:xfrm>
            <a:off x="433636" y="5704480"/>
            <a:ext cx="2700000" cy="180000"/>
          </a:xfrm>
          <a:prstGeom prst="roundRect">
            <a:avLst/>
          </a:prstGeom>
          <a:ln w="19050">
            <a:solidFill>
              <a:srgbClr val="0070C0"/>
            </a:solidFill>
          </a:ln>
        </p:spPr>
        <p:style>
          <a:lnRef idx="2">
            <a:schemeClr val="accent5"/>
          </a:lnRef>
          <a:fillRef idx="1">
            <a:schemeClr val="lt1"/>
          </a:fillRef>
          <a:effectRef idx="0">
            <a:schemeClr val="accent5"/>
          </a:effectRef>
          <a:fontRef idx="minor">
            <a:schemeClr val="dk1"/>
          </a:fontRef>
        </p:style>
        <p:txBody>
          <a:bodyPr lIns="36000" rIns="0" anchor="ctr"/>
          <a:lstStyle/>
          <a:p>
            <a:pPr defTabSz="800100" fontAlgn="auto">
              <a:lnSpc>
                <a:spcPct val="90000"/>
              </a:lnSpc>
              <a:spcAft>
                <a:spcPct val="35000"/>
              </a:spcAft>
              <a:defRPr/>
            </a:pPr>
            <a:r>
              <a:rPr lang="en-US" altLang="ja-JP" sz="1000" dirty="0">
                <a:latin typeface="+mn-ea"/>
              </a:rPr>
              <a:t>Msub218</a:t>
            </a:r>
            <a:r>
              <a:rPr lang="ja-JP" altLang="en-US" sz="1000" dirty="0">
                <a:latin typeface="+mn-ea"/>
              </a:rPr>
              <a:t>　被覆アーク溶接施工計画サブ</a:t>
            </a:r>
            <a:endParaRPr lang="en-US" altLang="ja-JP" sz="1000" dirty="0">
              <a:latin typeface="+mn-ea"/>
            </a:endParaRPr>
          </a:p>
        </p:txBody>
      </p:sp>
      <p:sp>
        <p:nvSpPr>
          <p:cNvPr id="8" name="角丸四角形 62">
            <a:extLst>
              <a:ext uri="{FF2B5EF4-FFF2-40B4-BE49-F238E27FC236}">
                <a16:creationId xmlns:a16="http://schemas.microsoft.com/office/drawing/2014/main" id="{184DE127-B7CD-4EC4-9796-7EFB58648307}"/>
              </a:ext>
            </a:extLst>
          </p:cNvPr>
          <p:cNvSpPr/>
          <p:nvPr/>
        </p:nvSpPr>
        <p:spPr>
          <a:xfrm>
            <a:off x="433636" y="5973752"/>
            <a:ext cx="2700000" cy="180000"/>
          </a:xfrm>
          <a:prstGeom prst="roundRect">
            <a:avLst/>
          </a:prstGeom>
          <a:ln w="19050">
            <a:solidFill>
              <a:srgbClr val="0070C0"/>
            </a:solidFill>
          </a:ln>
        </p:spPr>
        <p:style>
          <a:lnRef idx="2">
            <a:schemeClr val="accent5"/>
          </a:lnRef>
          <a:fillRef idx="1">
            <a:schemeClr val="lt1"/>
          </a:fillRef>
          <a:effectRef idx="0">
            <a:schemeClr val="accent5"/>
          </a:effectRef>
          <a:fontRef idx="minor">
            <a:schemeClr val="dk1"/>
          </a:fontRef>
        </p:style>
        <p:txBody>
          <a:bodyPr lIns="36000" rIns="0" anchor="ctr"/>
          <a:lstStyle/>
          <a:p>
            <a:pPr defTabSz="800100" fontAlgn="auto">
              <a:lnSpc>
                <a:spcPct val="90000"/>
              </a:lnSpc>
              <a:spcAft>
                <a:spcPct val="35000"/>
              </a:spcAft>
              <a:defRPr/>
            </a:pPr>
            <a:r>
              <a:rPr lang="en-US" altLang="ja-JP" sz="1000" dirty="0">
                <a:latin typeface="+mn-ea"/>
              </a:rPr>
              <a:t>Msub219</a:t>
            </a:r>
            <a:r>
              <a:rPr lang="ja-JP" altLang="en-US" sz="1000" dirty="0">
                <a:latin typeface="+mn-ea"/>
              </a:rPr>
              <a:t>　溶接施工管理サブ</a:t>
            </a:r>
            <a:endParaRPr lang="en-US" altLang="ja-JP" sz="1000" spc="-150" dirty="0">
              <a:latin typeface="+mn-ea"/>
            </a:endParaRPr>
          </a:p>
        </p:txBody>
      </p:sp>
      <p:sp>
        <p:nvSpPr>
          <p:cNvPr id="9" name="角丸四角形 63">
            <a:extLst>
              <a:ext uri="{FF2B5EF4-FFF2-40B4-BE49-F238E27FC236}">
                <a16:creationId xmlns:a16="http://schemas.microsoft.com/office/drawing/2014/main" id="{3B236278-CFA0-4C28-8A7F-C5812F93A5A5}"/>
              </a:ext>
            </a:extLst>
          </p:cNvPr>
          <p:cNvSpPr/>
          <p:nvPr/>
        </p:nvSpPr>
        <p:spPr>
          <a:xfrm>
            <a:off x="3274060" y="6232045"/>
            <a:ext cx="2700000" cy="180000"/>
          </a:xfrm>
          <a:prstGeom prst="roundRect">
            <a:avLst/>
          </a:prstGeom>
          <a:ln w="19050">
            <a:solidFill>
              <a:srgbClr val="0070C0"/>
            </a:solidFill>
          </a:ln>
        </p:spPr>
        <p:style>
          <a:lnRef idx="2">
            <a:schemeClr val="accent5"/>
          </a:lnRef>
          <a:fillRef idx="1">
            <a:schemeClr val="lt1"/>
          </a:fillRef>
          <a:effectRef idx="0">
            <a:schemeClr val="accent5"/>
          </a:effectRef>
          <a:fontRef idx="minor">
            <a:schemeClr val="dk1"/>
          </a:fontRef>
        </p:style>
        <p:txBody>
          <a:bodyPr lIns="36000" rIns="0" anchor="ctr"/>
          <a:lstStyle/>
          <a:p>
            <a:pPr defTabSz="800100" fontAlgn="auto">
              <a:lnSpc>
                <a:spcPct val="90000"/>
              </a:lnSpc>
              <a:spcAft>
                <a:spcPct val="35000"/>
              </a:spcAft>
              <a:defRPr/>
            </a:pPr>
            <a:r>
              <a:rPr lang="en-US" altLang="ja-JP" sz="1000" dirty="0">
                <a:latin typeface="+mn-ea"/>
              </a:rPr>
              <a:t>Msub502</a:t>
            </a:r>
            <a:r>
              <a:rPr lang="ja-JP" altLang="en-US" sz="1000" dirty="0">
                <a:latin typeface="+mn-ea"/>
              </a:rPr>
              <a:t>　非破壊検査サブ</a:t>
            </a:r>
            <a:endParaRPr lang="en-US" altLang="ja-JP" sz="1000" spc="-150" dirty="0">
              <a:latin typeface="+mn-ea"/>
            </a:endParaRPr>
          </a:p>
        </p:txBody>
      </p:sp>
      <p:sp>
        <p:nvSpPr>
          <p:cNvPr id="10" name="角丸四角形 64">
            <a:extLst>
              <a:ext uri="{FF2B5EF4-FFF2-40B4-BE49-F238E27FC236}">
                <a16:creationId xmlns:a16="http://schemas.microsoft.com/office/drawing/2014/main" id="{1134B2C2-0B25-41C3-93EF-07E2706FDB52}"/>
              </a:ext>
            </a:extLst>
          </p:cNvPr>
          <p:cNvSpPr/>
          <p:nvPr/>
        </p:nvSpPr>
        <p:spPr>
          <a:xfrm>
            <a:off x="6112960" y="5161795"/>
            <a:ext cx="2700000" cy="180000"/>
          </a:xfrm>
          <a:prstGeom prst="roundRect">
            <a:avLst/>
          </a:prstGeom>
          <a:ln w="19050">
            <a:solidFill>
              <a:srgbClr val="0070C0"/>
            </a:solidFill>
          </a:ln>
        </p:spPr>
        <p:style>
          <a:lnRef idx="2">
            <a:schemeClr val="accent5"/>
          </a:lnRef>
          <a:fillRef idx="1">
            <a:schemeClr val="lt1"/>
          </a:fillRef>
          <a:effectRef idx="0">
            <a:schemeClr val="accent5"/>
          </a:effectRef>
          <a:fontRef idx="minor">
            <a:schemeClr val="dk1"/>
          </a:fontRef>
        </p:style>
        <p:txBody>
          <a:bodyPr lIns="36000" rIns="0" anchor="ctr"/>
          <a:lstStyle/>
          <a:p>
            <a:pPr defTabSz="800100" fontAlgn="auto">
              <a:lnSpc>
                <a:spcPct val="90000"/>
              </a:lnSpc>
              <a:spcAft>
                <a:spcPct val="35000"/>
              </a:spcAft>
              <a:defRPr/>
            </a:pPr>
            <a:r>
              <a:rPr lang="en-US" altLang="ja-JP" sz="1000" dirty="0">
                <a:latin typeface="+mn-ea"/>
              </a:rPr>
              <a:t>Msub801</a:t>
            </a:r>
            <a:r>
              <a:rPr lang="ja-JP" altLang="en-US" sz="1000" dirty="0">
                <a:latin typeface="+mn-ea"/>
              </a:rPr>
              <a:t>　品質管理基本サブ１</a:t>
            </a:r>
            <a:endParaRPr lang="en-US" altLang="ja-JP" sz="1000" dirty="0">
              <a:latin typeface="+mn-ea"/>
            </a:endParaRPr>
          </a:p>
        </p:txBody>
      </p:sp>
      <p:sp>
        <p:nvSpPr>
          <p:cNvPr id="11" name="角丸四角形 128">
            <a:extLst>
              <a:ext uri="{FF2B5EF4-FFF2-40B4-BE49-F238E27FC236}">
                <a16:creationId xmlns:a16="http://schemas.microsoft.com/office/drawing/2014/main" id="{EF45801D-494E-4C81-B025-89F9A0231A86}"/>
              </a:ext>
            </a:extLst>
          </p:cNvPr>
          <p:cNvSpPr/>
          <p:nvPr/>
        </p:nvSpPr>
        <p:spPr>
          <a:xfrm>
            <a:off x="433636" y="4899754"/>
            <a:ext cx="2700000" cy="180000"/>
          </a:xfrm>
          <a:prstGeom prst="roundRect">
            <a:avLst/>
          </a:prstGeom>
          <a:ln w="19050">
            <a:solidFill>
              <a:srgbClr val="0070C0"/>
            </a:solidFill>
          </a:ln>
        </p:spPr>
        <p:style>
          <a:lnRef idx="2">
            <a:schemeClr val="accent5"/>
          </a:lnRef>
          <a:fillRef idx="1">
            <a:schemeClr val="lt1"/>
          </a:fillRef>
          <a:effectRef idx="0">
            <a:schemeClr val="accent5"/>
          </a:effectRef>
          <a:fontRef idx="minor">
            <a:schemeClr val="dk1"/>
          </a:fontRef>
        </p:style>
        <p:txBody>
          <a:bodyPr lIns="36000" rIns="0" anchor="ctr"/>
          <a:lstStyle/>
          <a:p>
            <a:pPr defTabSz="800100" fontAlgn="auto">
              <a:lnSpc>
                <a:spcPct val="90000"/>
              </a:lnSpc>
              <a:spcAft>
                <a:spcPct val="35000"/>
              </a:spcAft>
              <a:defRPr/>
            </a:pPr>
            <a:r>
              <a:rPr lang="en-US" altLang="ja-JP" sz="1000" dirty="0">
                <a:latin typeface="+mn-ea"/>
              </a:rPr>
              <a:t>Msub203</a:t>
            </a:r>
            <a:r>
              <a:rPr lang="ja-JP" altLang="en-US" sz="1000" dirty="0">
                <a:latin typeface="+mn-ea"/>
              </a:rPr>
              <a:t>　鉄鋼材加工サブ１</a:t>
            </a:r>
            <a:endParaRPr lang="en-US" altLang="ja-JP" sz="1000" dirty="0">
              <a:latin typeface="+mn-ea"/>
            </a:endParaRPr>
          </a:p>
        </p:txBody>
      </p:sp>
      <p:sp>
        <p:nvSpPr>
          <p:cNvPr id="12" name="角丸四角形 130">
            <a:extLst>
              <a:ext uri="{FF2B5EF4-FFF2-40B4-BE49-F238E27FC236}">
                <a16:creationId xmlns:a16="http://schemas.microsoft.com/office/drawing/2014/main" id="{E5D89060-0C95-4118-8162-10225201E139}"/>
              </a:ext>
            </a:extLst>
          </p:cNvPr>
          <p:cNvSpPr/>
          <p:nvPr/>
        </p:nvSpPr>
        <p:spPr>
          <a:xfrm>
            <a:off x="433636" y="5163362"/>
            <a:ext cx="2700000" cy="180000"/>
          </a:xfrm>
          <a:prstGeom prst="roundRect">
            <a:avLst/>
          </a:prstGeom>
          <a:ln w="19050">
            <a:solidFill>
              <a:srgbClr val="0070C0"/>
            </a:solidFill>
          </a:ln>
        </p:spPr>
        <p:style>
          <a:lnRef idx="2">
            <a:schemeClr val="accent5"/>
          </a:lnRef>
          <a:fillRef idx="1">
            <a:schemeClr val="lt1"/>
          </a:fillRef>
          <a:effectRef idx="0">
            <a:schemeClr val="accent5"/>
          </a:effectRef>
          <a:fontRef idx="minor">
            <a:schemeClr val="dk1"/>
          </a:fontRef>
        </p:style>
        <p:txBody>
          <a:bodyPr lIns="36000" rIns="0" anchor="ctr"/>
          <a:lstStyle/>
          <a:p>
            <a:pPr defTabSz="800100" fontAlgn="auto">
              <a:lnSpc>
                <a:spcPct val="90000"/>
              </a:lnSpc>
              <a:spcAft>
                <a:spcPct val="35000"/>
              </a:spcAft>
              <a:defRPr/>
            </a:pPr>
            <a:r>
              <a:rPr lang="en-US" altLang="ja-JP" sz="1000" dirty="0">
                <a:latin typeface="+mn-ea"/>
              </a:rPr>
              <a:t>Msub204</a:t>
            </a:r>
            <a:r>
              <a:rPr lang="ja-JP" altLang="en-US" sz="1000" dirty="0">
                <a:latin typeface="+mn-ea"/>
              </a:rPr>
              <a:t>　鉄鋼材加工サブ２</a:t>
            </a:r>
            <a:endParaRPr lang="en-US" altLang="ja-JP" sz="1000" dirty="0">
              <a:latin typeface="+mn-ea"/>
            </a:endParaRPr>
          </a:p>
        </p:txBody>
      </p:sp>
      <p:sp>
        <p:nvSpPr>
          <p:cNvPr id="13" name="角丸四角形 134">
            <a:extLst>
              <a:ext uri="{FF2B5EF4-FFF2-40B4-BE49-F238E27FC236}">
                <a16:creationId xmlns:a16="http://schemas.microsoft.com/office/drawing/2014/main" id="{9DA2BC8D-D7E8-4EF1-B061-1717AD7626BD}"/>
              </a:ext>
            </a:extLst>
          </p:cNvPr>
          <p:cNvSpPr/>
          <p:nvPr/>
        </p:nvSpPr>
        <p:spPr>
          <a:xfrm>
            <a:off x="6112960" y="5432354"/>
            <a:ext cx="2700000" cy="180000"/>
          </a:xfrm>
          <a:prstGeom prst="roundRect">
            <a:avLst/>
          </a:prstGeom>
          <a:ln w="19050">
            <a:solidFill>
              <a:srgbClr val="0070C0"/>
            </a:solidFill>
          </a:ln>
        </p:spPr>
        <p:style>
          <a:lnRef idx="2">
            <a:schemeClr val="accent5"/>
          </a:lnRef>
          <a:fillRef idx="1">
            <a:schemeClr val="lt1"/>
          </a:fillRef>
          <a:effectRef idx="0">
            <a:schemeClr val="accent5"/>
          </a:effectRef>
          <a:fontRef idx="minor">
            <a:schemeClr val="dk1"/>
          </a:fontRef>
        </p:style>
        <p:txBody>
          <a:bodyPr lIns="36000" rIns="0" anchor="ctr"/>
          <a:lstStyle/>
          <a:p>
            <a:pPr defTabSz="800100" fontAlgn="auto">
              <a:lnSpc>
                <a:spcPct val="90000"/>
              </a:lnSpc>
              <a:spcAft>
                <a:spcPct val="35000"/>
              </a:spcAft>
              <a:defRPr/>
            </a:pPr>
            <a:r>
              <a:rPr lang="en-US" altLang="ja-JP" sz="1000" dirty="0">
                <a:latin typeface="+mn-ea"/>
              </a:rPr>
              <a:t>Msub802</a:t>
            </a:r>
            <a:r>
              <a:rPr lang="ja-JP" altLang="en-US" sz="1000" dirty="0">
                <a:latin typeface="+mn-ea"/>
              </a:rPr>
              <a:t>　品質管理基本サブ２</a:t>
            </a:r>
            <a:endParaRPr lang="en-US" altLang="ja-JP" sz="1000" dirty="0">
              <a:latin typeface="+mn-ea"/>
            </a:endParaRPr>
          </a:p>
        </p:txBody>
      </p:sp>
      <p:sp>
        <p:nvSpPr>
          <p:cNvPr id="14" name="角丸四角形 136">
            <a:extLst>
              <a:ext uri="{FF2B5EF4-FFF2-40B4-BE49-F238E27FC236}">
                <a16:creationId xmlns:a16="http://schemas.microsoft.com/office/drawing/2014/main" id="{0AF7B0DE-3621-416F-941A-F35F31C2C7CE}"/>
              </a:ext>
            </a:extLst>
          </p:cNvPr>
          <p:cNvSpPr/>
          <p:nvPr/>
        </p:nvSpPr>
        <p:spPr>
          <a:xfrm>
            <a:off x="1865412" y="2021053"/>
            <a:ext cx="1656184" cy="757145"/>
          </a:xfrm>
          <a:prstGeom prst="roundRect">
            <a:avLst/>
          </a:prstGeom>
          <a:ln w="28575">
            <a:solidFill>
              <a:srgbClr val="FF00FF"/>
            </a:solidFill>
          </a:ln>
        </p:spPr>
        <p:style>
          <a:lnRef idx="1">
            <a:schemeClr val="accent2"/>
          </a:lnRef>
          <a:fillRef idx="2">
            <a:schemeClr val="accent2"/>
          </a:fillRef>
          <a:effectRef idx="1">
            <a:schemeClr val="accent2"/>
          </a:effectRef>
          <a:fontRef idx="minor">
            <a:schemeClr val="dk1"/>
          </a:fontRef>
        </p:style>
        <p:txBody>
          <a:bodyPr lIns="36000" rIns="36000" anchor="ctr"/>
          <a:lstStyle/>
          <a:p>
            <a:pPr algn="ctr" defTabSz="800100" fontAlgn="auto">
              <a:lnSpc>
                <a:spcPct val="90000"/>
              </a:lnSpc>
              <a:spcAft>
                <a:spcPct val="35000"/>
              </a:spcAft>
              <a:defRPr/>
            </a:pPr>
            <a:endParaRPr lang="en-US" altLang="ja-JP" sz="1100" dirty="0">
              <a:solidFill>
                <a:prstClr val="black"/>
              </a:solidFill>
              <a:latin typeface="ＭＳ Ｐゴシック"/>
            </a:endParaRPr>
          </a:p>
          <a:p>
            <a:pPr algn="ctr" defTabSz="800100" fontAlgn="auto">
              <a:spcAft>
                <a:spcPct val="35000"/>
              </a:spcAft>
              <a:defRPr/>
            </a:pPr>
            <a:r>
              <a:rPr lang="en-US" altLang="ja-JP" sz="1100" dirty="0">
                <a:solidFill>
                  <a:schemeClr val="tx1"/>
                </a:solidFill>
                <a:latin typeface="ＭＳ Ｐゴシック"/>
              </a:rPr>
              <a:t>MS228</a:t>
            </a:r>
            <a:br>
              <a:rPr lang="en-US" altLang="ja-JP" sz="1100" dirty="0">
                <a:solidFill>
                  <a:schemeClr val="tx1"/>
                </a:solidFill>
                <a:latin typeface="ＭＳ Ｐゴシック"/>
              </a:rPr>
            </a:br>
            <a:r>
              <a:rPr lang="ja-JP" altLang="en-US" sz="1100" dirty="0">
                <a:solidFill>
                  <a:schemeClr val="tx1"/>
                </a:solidFill>
                <a:latin typeface="ＭＳ Ｐゴシック"/>
              </a:rPr>
              <a:t>構造物鉄工</a:t>
            </a:r>
            <a:r>
              <a:rPr lang="zh-CN" altLang="en-US" sz="1100" dirty="0">
                <a:solidFill>
                  <a:schemeClr val="tx1"/>
                </a:solidFill>
                <a:latin typeface="ＭＳ Ｐゴシック" pitchFamily="50" charset="-128"/>
                <a:ea typeface="ＭＳ Ｐゴシック" pitchFamily="50" charset="-128"/>
              </a:rPr>
              <a:t>基本</a:t>
            </a:r>
            <a:endParaRPr lang="ja-JP" altLang="en-US" sz="1100" dirty="0">
              <a:solidFill>
                <a:schemeClr val="tx1"/>
              </a:solidFill>
              <a:latin typeface="ＭＳ Ｐゴシック" pitchFamily="50" charset="-128"/>
            </a:endParaRPr>
          </a:p>
        </p:txBody>
      </p:sp>
      <p:sp>
        <p:nvSpPr>
          <p:cNvPr id="15" name="角丸四角形 137">
            <a:extLst>
              <a:ext uri="{FF2B5EF4-FFF2-40B4-BE49-F238E27FC236}">
                <a16:creationId xmlns:a16="http://schemas.microsoft.com/office/drawing/2014/main" id="{0C490B6D-0BDA-452A-B608-56F7FC4C2D1E}"/>
              </a:ext>
            </a:extLst>
          </p:cNvPr>
          <p:cNvSpPr/>
          <p:nvPr/>
        </p:nvSpPr>
        <p:spPr>
          <a:xfrm>
            <a:off x="1369740" y="1052737"/>
            <a:ext cx="2664000" cy="3087674"/>
          </a:xfrm>
          <a:prstGeom prst="roundRect">
            <a:avLst>
              <a:gd name="adj" fmla="val 3217"/>
            </a:avLst>
          </a:prstGeom>
          <a:solidFill>
            <a:schemeClr val="accent6">
              <a:lumMod val="20000"/>
              <a:lumOff val="80000"/>
            </a:schemeClr>
          </a:solidFill>
          <a:ln w="19050">
            <a:no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ja-JP" altLang="en-US" sz="1100">
              <a:solidFill>
                <a:prstClr val="black"/>
              </a:solidFill>
            </a:endParaRPr>
          </a:p>
        </p:txBody>
      </p:sp>
      <p:sp>
        <p:nvSpPr>
          <p:cNvPr id="16" name="テキスト ボックス 15">
            <a:extLst>
              <a:ext uri="{FF2B5EF4-FFF2-40B4-BE49-F238E27FC236}">
                <a16:creationId xmlns:a16="http://schemas.microsoft.com/office/drawing/2014/main" id="{081335F8-02C2-45B1-8174-1C7F02B0B564}"/>
              </a:ext>
            </a:extLst>
          </p:cNvPr>
          <p:cNvSpPr txBox="1"/>
          <p:nvPr/>
        </p:nvSpPr>
        <p:spPr>
          <a:xfrm>
            <a:off x="1817985" y="1480835"/>
            <a:ext cx="1812098" cy="430887"/>
          </a:xfrm>
          <a:prstGeom prst="rect">
            <a:avLst/>
          </a:prstGeom>
          <a:noFill/>
        </p:spPr>
        <p:txBody>
          <a:bodyPr wrap="square">
            <a:spAutoFit/>
          </a:bodyPr>
          <a:lstStyle/>
          <a:p>
            <a:pPr fontAlgn="auto">
              <a:spcBef>
                <a:spcPts val="0"/>
              </a:spcBef>
              <a:spcAft>
                <a:spcPts val="0"/>
              </a:spcAft>
              <a:defRPr/>
            </a:pPr>
            <a:r>
              <a:rPr lang="ja-JP" altLang="en-US" sz="1050" dirty="0">
                <a:latin typeface="+mn-ea"/>
              </a:rPr>
              <a:t>鉄鋼材の加工及び構造物運搬作業ができる。</a:t>
            </a:r>
            <a:endParaRPr lang="en-US" altLang="ja-JP" sz="1050" dirty="0">
              <a:solidFill>
                <a:prstClr val="black"/>
              </a:solidFill>
              <a:latin typeface="+mn-ea"/>
              <a:ea typeface="+mn-ea"/>
            </a:endParaRPr>
          </a:p>
        </p:txBody>
      </p:sp>
      <p:sp>
        <p:nvSpPr>
          <p:cNvPr id="17" name="角丸四角形 152">
            <a:extLst>
              <a:ext uri="{FF2B5EF4-FFF2-40B4-BE49-F238E27FC236}">
                <a16:creationId xmlns:a16="http://schemas.microsoft.com/office/drawing/2014/main" id="{F42F9EAD-9837-41E6-A3B0-6DE9753B78D6}"/>
              </a:ext>
            </a:extLst>
          </p:cNvPr>
          <p:cNvSpPr/>
          <p:nvPr/>
        </p:nvSpPr>
        <p:spPr>
          <a:xfrm>
            <a:off x="2297460" y="2021053"/>
            <a:ext cx="828000" cy="180000"/>
          </a:xfrm>
          <a:prstGeom prst="roundRect">
            <a:avLst/>
          </a:prstGeom>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ja-JP" altLang="en-US" sz="800" spc="-100" dirty="0">
                <a:solidFill>
                  <a:prstClr val="white"/>
                </a:solidFill>
                <a:latin typeface="ＭＳ Ｐゴシック"/>
              </a:rPr>
              <a:t>第１、４ システム</a:t>
            </a:r>
          </a:p>
        </p:txBody>
      </p:sp>
      <p:sp>
        <p:nvSpPr>
          <p:cNvPr id="18" name="角丸四角形 67">
            <a:extLst>
              <a:ext uri="{FF2B5EF4-FFF2-40B4-BE49-F238E27FC236}">
                <a16:creationId xmlns:a16="http://schemas.microsoft.com/office/drawing/2014/main" id="{EAD84B40-4419-4F8F-AE27-1C4767036227}"/>
              </a:ext>
            </a:extLst>
          </p:cNvPr>
          <p:cNvSpPr/>
          <p:nvPr/>
        </p:nvSpPr>
        <p:spPr>
          <a:xfrm>
            <a:off x="3274060" y="5435358"/>
            <a:ext cx="2700000" cy="180000"/>
          </a:xfrm>
          <a:prstGeom prst="roundRect">
            <a:avLst/>
          </a:prstGeom>
          <a:ln w="19050">
            <a:solidFill>
              <a:srgbClr val="0070C0"/>
            </a:solidFill>
          </a:ln>
        </p:spPr>
        <p:style>
          <a:lnRef idx="2">
            <a:schemeClr val="accent5"/>
          </a:lnRef>
          <a:fillRef idx="1">
            <a:schemeClr val="lt1"/>
          </a:fillRef>
          <a:effectRef idx="0">
            <a:schemeClr val="accent5"/>
          </a:effectRef>
          <a:fontRef idx="minor">
            <a:schemeClr val="dk1"/>
          </a:fontRef>
        </p:style>
        <p:txBody>
          <a:bodyPr lIns="36000" rIns="0" anchor="ctr"/>
          <a:lstStyle/>
          <a:p>
            <a:pPr defTabSz="800100" fontAlgn="auto">
              <a:lnSpc>
                <a:spcPct val="90000"/>
              </a:lnSpc>
              <a:spcAft>
                <a:spcPct val="35000"/>
              </a:spcAft>
              <a:defRPr/>
            </a:pPr>
            <a:r>
              <a:rPr lang="en-US" altLang="ja-JP" sz="1000" dirty="0">
                <a:solidFill>
                  <a:schemeClr val="tx1"/>
                </a:solidFill>
                <a:latin typeface="+mn-ea"/>
              </a:rPr>
              <a:t>Msub229</a:t>
            </a:r>
            <a:r>
              <a:rPr lang="ja-JP" altLang="en-US" sz="1000" dirty="0">
                <a:solidFill>
                  <a:schemeClr val="tx1"/>
                </a:solidFill>
                <a:latin typeface="+mn-ea"/>
              </a:rPr>
              <a:t>　炭酸ガスアーク厚板溶接サブ</a:t>
            </a:r>
            <a:endParaRPr lang="en-US" altLang="ja-JP" sz="1000" dirty="0">
              <a:solidFill>
                <a:schemeClr val="tx1"/>
              </a:solidFill>
              <a:latin typeface="+mn-ea"/>
            </a:endParaRPr>
          </a:p>
        </p:txBody>
      </p:sp>
      <p:sp>
        <p:nvSpPr>
          <p:cNvPr id="19" name="角丸四角形 43">
            <a:extLst>
              <a:ext uri="{FF2B5EF4-FFF2-40B4-BE49-F238E27FC236}">
                <a16:creationId xmlns:a16="http://schemas.microsoft.com/office/drawing/2014/main" id="{5C8BACF5-0393-4859-8BF7-7DD2DB139AE5}"/>
              </a:ext>
            </a:extLst>
          </p:cNvPr>
          <p:cNvSpPr/>
          <p:nvPr/>
        </p:nvSpPr>
        <p:spPr>
          <a:xfrm>
            <a:off x="3274060" y="5705917"/>
            <a:ext cx="2700000" cy="180000"/>
          </a:xfrm>
          <a:prstGeom prst="roundRect">
            <a:avLst/>
          </a:prstGeom>
          <a:ln w="19050">
            <a:solidFill>
              <a:srgbClr val="0070C0"/>
            </a:solidFill>
          </a:ln>
        </p:spPr>
        <p:style>
          <a:lnRef idx="2">
            <a:schemeClr val="accent5"/>
          </a:lnRef>
          <a:fillRef idx="1">
            <a:schemeClr val="lt1"/>
          </a:fillRef>
          <a:effectRef idx="0">
            <a:schemeClr val="accent5"/>
          </a:effectRef>
          <a:fontRef idx="minor">
            <a:schemeClr val="dk1"/>
          </a:fontRef>
        </p:style>
        <p:txBody>
          <a:bodyPr lIns="36000" rIns="0" anchor="ctr"/>
          <a:lstStyle/>
          <a:p>
            <a:pPr defTabSz="800100" fontAlgn="auto">
              <a:lnSpc>
                <a:spcPct val="90000"/>
              </a:lnSpc>
              <a:spcAft>
                <a:spcPct val="35000"/>
              </a:spcAft>
              <a:defRPr/>
            </a:pPr>
            <a:r>
              <a:rPr lang="en-US" altLang="ja-JP" sz="1000" dirty="0">
                <a:solidFill>
                  <a:schemeClr val="tx1"/>
                </a:solidFill>
                <a:latin typeface="+mn-ea"/>
              </a:rPr>
              <a:t>Msub232</a:t>
            </a:r>
            <a:r>
              <a:rPr lang="ja-JP" altLang="en-US" sz="1000" dirty="0">
                <a:solidFill>
                  <a:schemeClr val="tx1"/>
                </a:solidFill>
                <a:latin typeface="+mn-ea"/>
              </a:rPr>
              <a:t>　金属塗装</a:t>
            </a:r>
            <a:r>
              <a:rPr lang="ja-JP" altLang="en-US" sz="1000" dirty="0">
                <a:latin typeface="+mn-ea"/>
              </a:rPr>
              <a:t>サブ</a:t>
            </a:r>
            <a:endParaRPr lang="en-US" altLang="ja-JP" sz="1000" dirty="0">
              <a:solidFill>
                <a:schemeClr val="tx1"/>
              </a:solidFill>
              <a:latin typeface="+mn-ea"/>
            </a:endParaRPr>
          </a:p>
        </p:txBody>
      </p:sp>
      <p:sp>
        <p:nvSpPr>
          <p:cNvPr id="20" name="角丸四角形 44">
            <a:extLst>
              <a:ext uri="{FF2B5EF4-FFF2-40B4-BE49-F238E27FC236}">
                <a16:creationId xmlns:a16="http://schemas.microsoft.com/office/drawing/2014/main" id="{324089F4-2DD2-4D5F-8460-9A84B19D8A40}"/>
              </a:ext>
            </a:extLst>
          </p:cNvPr>
          <p:cNvSpPr/>
          <p:nvPr/>
        </p:nvSpPr>
        <p:spPr>
          <a:xfrm>
            <a:off x="6112960" y="4898624"/>
            <a:ext cx="2700000" cy="180000"/>
          </a:xfrm>
          <a:prstGeom prst="roundRect">
            <a:avLst/>
          </a:prstGeom>
          <a:ln w="19050">
            <a:solidFill>
              <a:srgbClr val="0070C0"/>
            </a:solidFill>
          </a:ln>
        </p:spPr>
        <p:style>
          <a:lnRef idx="2">
            <a:schemeClr val="accent5"/>
          </a:lnRef>
          <a:fillRef idx="1">
            <a:schemeClr val="lt1"/>
          </a:fillRef>
          <a:effectRef idx="0">
            <a:schemeClr val="accent5"/>
          </a:effectRef>
          <a:fontRef idx="minor">
            <a:schemeClr val="dk1"/>
          </a:fontRef>
        </p:style>
        <p:txBody>
          <a:bodyPr lIns="36000" rIns="0" anchor="ctr"/>
          <a:lstStyle/>
          <a:p>
            <a:pPr defTabSz="800100" fontAlgn="auto">
              <a:lnSpc>
                <a:spcPct val="90000"/>
              </a:lnSpc>
              <a:spcAft>
                <a:spcPct val="35000"/>
              </a:spcAft>
              <a:defRPr/>
            </a:pPr>
            <a:r>
              <a:rPr lang="en-US" altLang="ja-JP" sz="1000" dirty="0">
                <a:solidFill>
                  <a:schemeClr val="tx1"/>
                </a:solidFill>
                <a:latin typeface="+mn-ea"/>
              </a:rPr>
              <a:t>Msub703</a:t>
            </a:r>
            <a:r>
              <a:rPr lang="ja-JP" altLang="en-US" sz="1000" dirty="0">
                <a:solidFill>
                  <a:schemeClr val="tx1"/>
                </a:solidFill>
                <a:latin typeface="+mn-ea"/>
              </a:rPr>
              <a:t>　構造物運搬サブ３（フォークリフト）</a:t>
            </a:r>
            <a:endParaRPr lang="en-US" altLang="ja-JP" sz="1000" dirty="0">
              <a:solidFill>
                <a:schemeClr val="tx1"/>
              </a:solidFill>
              <a:latin typeface="+mn-ea"/>
            </a:endParaRPr>
          </a:p>
        </p:txBody>
      </p:sp>
      <p:sp>
        <p:nvSpPr>
          <p:cNvPr id="21" name="角丸四角形 45">
            <a:extLst>
              <a:ext uri="{FF2B5EF4-FFF2-40B4-BE49-F238E27FC236}">
                <a16:creationId xmlns:a16="http://schemas.microsoft.com/office/drawing/2014/main" id="{6128018A-3FE0-486E-BD78-CB04A51134D5}"/>
              </a:ext>
            </a:extLst>
          </p:cNvPr>
          <p:cNvSpPr/>
          <p:nvPr/>
        </p:nvSpPr>
        <p:spPr>
          <a:xfrm>
            <a:off x="3274060" y="4901191"/>
            <a:ext cx="2700000" cy="180000"/>
          </a:xfrm>
          <a:prstGeom prst="roundRect">
            <a:avLst/>
          </a:prstGeom>
          <a:ln w="19050">
            <a:solidFill>
              <a:srgbClr val="0070C0"/>
            </a:solidFill>
          </a:ln>
        </p:spPr>
        <p:style>
          <a:lnRef idx="2">
            <a:schemeClr val="accent5"/>
          </a:lnRef>
          <a:fillRef idx="1">
            <a:schemeClr val="lt1"/>
          </a:fillRef>
          <a:effectRef idx="0">
            <a:schemeClr val="accent5"/>
          </a:effectRef>
          <a:fontRef idx="minor">
            <a:schemeClr val="dk1"/>
          </a:fontRef>
        </p:style>
        <p:txBody>
          <a:bodyPr lIns="36000" rIns="0" anchor="ctr"/>
          <a:lstStyle/>
          <a:p>
            <a:pPr defTabSz="800100" fontAlgn="auto">
              <a:lnSpc>
                <a:spcPct val="90000"/>
              </a:lnSpc>
              <a:spcAft>
                <a:spcPct val="35000"/>
              </a:spcAft>
              <a:defRPr/>
            </a:pPr>
            <a:r>
              <a:rPr lang="en-US" altLang="ja-JP" sz="1000" dirty="0">
                <a:latin typeface="+mn-ea"/>
              </a:rPr>
              <a:t>Msub215</a:t>
            </a:r>
            <a:r>
              <a:rPr lang="ja-JP" altLang="en-US" sz="1000" dirty="0">
                <a:latin typeface="+mn-ea"/>
              </a:rPr>
              <a:t>　被覆アーク溶接サブ１</a:t>
            </a:r>
            <a:endParaRPr lang="en-US" altLang="ja-JP" sz="1000" dirty="0">
              <a:latin typeface="+mn-ea"/>
            </a:endParaRPr>
          </a:p>
        </p:txBody>
      </p:sp>
      <p:sp>
        <p:nvSpPr>
          <p:cNvPr id="22" name="角丸四角形 46">
            <a:extLst>
              <a:ext uri="{FF2B5EF4-FFF2-40B4-BE49-F238E27FC236}">
                <a16:creationId xmlns:a16="http://schemas.microsoft.com/office/drawing/2014/main" id="{7671A737-AD07-4544-8B16-FC878B139DD8}"/>
              </a:ext>
            </a:extLst>
          </p:cNvPr>
          <p:cNvSpPr/>
          <p:nvPr/>
        </p:nvSpPr>
        <p:spPr>
          <a:xfrm>
            <a:off x="3274060" y="5164799"/>
            <a:ext cx="2700000" cy="180000"/>
          </a:xfrm>
          <a:prstGeom prst="roundRect">
            <a:avLst/>
          </a:prstGeom>
          <a:ln w="19050">
            <a:solidFill>
              <a:srgbClr val="0070C0"/>
            </a:solidFill>
          </a:ln>
        </p:spPr>
        <p:style>
          <a:lnRef idx="2">
            <a:schemeClr val="accent5"/>
          </a:lnRef>
          <a:fillRef idx="1">
            <a:schemeClr val="lt1"/>
          </a:fillRef>
          <a:effectRef idx="0">
            <a:schemeClr val="accent5"/>
          </a:effectRef>
          <a:fontRef idx="minor">
            <a:schemeClr val="dk1"/>
          </a:fontRef>
        </p:style>
        <p:txBody>
          <a:bodyPr lIns="36000" rIns="0" anchor="ctr"/>
          <a:lstStyle/>
          <a:p>
            <a:pPr defTabSz="800100" fontAlgn="auto">
              <a:lnSpc>
                <a:spcPct val="90000"/>
              </a:lnSpc>
              <a:spcAft>
                <a:spcPct val="35000"/>
              </a:spcAft>
              <a:defRPr/>
            </a:pPr>
            <a:r>
              <a:rPr lang="en-US" altLang="ja-JP" sz="1000" dirty="0">
                <a:latin typeface="+mn-ea"/>
              </a:rPr>
              <a:t>Msub225</a:t>
            </a:r>
            <a:r>
              <a:rPr lang="ja-JP" altLang="en-US" sz="1000" dirty="0">
                <a:latin typeface="+mn-ea"/>
              </a:rPr>
              <a:t>　被覆アーク溶接サブ２</a:t>
            </a:r>
            <a:endParaRPr lang="en-US" altLang="ja-JP" sz="1000" dirty="0">
              <a:latin typeface="+mn-ea"/>
            </a:endParaRPr>
          </a:p>
        </p:txBody>
      </p:sp>
      <p:sp>
        <p:nvSpPr>
          <p:cNvPr id="23" name="テキスト ボックス 42">
            <a:extLst>
              <a:ext uri="{FF2B5EF4-FFF2-40B4-BE49-F238E27FC236}">
                <a16:creationId xmlns:a16="http://schemas.microsoft.com/office/drawing/2014/main" id="{E73E6B31-EEE6-4D50-B081-DA0C8C0D02A1}"/>
              </a:ext>
            </a:extLst>
          </p:cNvPr>
          <p:cNvSpPr txBox="1">
            <a:spLocks noChangeArrowheads="1"/>
          </p:cNvSpPr>
          <p:nvPr/>
        </p:nvSpPr>
        <p:spPr bwMode="auto">
          <a:xfrm>
            <a:off x="323528" y="600943"/>
            <a:ext cx="7704856" cy="307777"/>
          </a:xfrm>
          <a:prstGeom prst="rect">
            <a:avLst/>
          </a:prstGeom>
          <a:noFill/>
          <a:ln w="9525">
            <a:noFill/>
            <a:miter lim="800000"/>
            <a:headEnd/>
            <a:tailEnd/>
          </a:ln>
        </p:spPr>
        <p:txBody>
          <a:bodyPr wrap="square">
            <a:spAutoFit/>
          </a:bodyPr>
          <a:lstStyle/>
          <a:p>
            <a:r>
              <a:rPr lang="ja-JP" altLang="en-US" sz="1400" dirty="0">
                <a:latin typeface="+mn-ea"/>
                <a:ea typeface="+mn-ea"/>
              </a:rPr>
              <a:t>● ２つの仕上がり像Ａ、Ｂにより実施する</a:t>
            </a:r>
            <a:r>
              <a:rPr lang="ja-JP" altLang="en-US" sz="1400" dirty="0" smtClean="0">
                <a:latin typeface="+mn-ea"/>
                <a:ea typeface="+mn-ea"/>
              </a:rPr>
              <a:t>。</a:t>
            </a:r>
            <a:endParaRPr lang="en-US" altLang="ja-JP" sz="1400" dirty="0">
              <a:latin typeface="+mn-ea"/>
              <a:ea typeface="+mn-ea"/>
            </a:endParaRPr>
          </a:p>
        </p:txBody>
      </p:sp>
      <p:sp>
        <p:nvSpPr>
          <p:cNvPr id="25" name="角丸四角形 42">
            <a:extLst>
              <a:ext uri="{FF2B5EF4-FFF2-40B4-BE49-F238E27FC236}">
                <a16:creationId xmlns:a16="http://schemas.microsoft.com/office/drawing/2014/main" id="{55F43DD4-21BC-4013-9576-7802923947A8}"/>
              </a:ext>
            </a:extLst>
          </p:cNvPr>
          <p:cNvSpPr/>
          <p:nvPr/>
        </p:nvSpPr>
        <p:spPr>
          <a:xfrm>
            <a:off x="1766648" y="1247204"/>
            <a:ext cx="1872000" cy="2606370"/>
          </a:xfrm>
          <a:prstGeom prst="roundRect">
            <a:avLst>
              <a:gd name="adj" fmla="val 0"/>
            </a:avLst>
          </a:prstGeom>
          <a:solidFill>
            <a:schemeClr val="bg1"/>
          </a:solidFill>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ja-JP" altLang="en-US" sz="1100"/>
          </a:p>
        </p:txBody>
      </p:sp>
      <p:sp>
        <p:nvSpPr>
          <p:cNvPr id="26" name="正方形/長方形 25">
            <a:extLst>
              <a:ext uri="{FF2B5EF4-FFF2-40B4-BE49-F238E27FC236}">
                <a16:creationId xmlns:a16="http://schemas.microsoft.com/office/drawing/2014/main" id="{B386443E-629B-4294-9717-337D8F4BF64C}"/>
              </a:ext>
            </a:extLst>
          </p:cNvPr>
          <p:cNvSpPr/>
          <p:nvPr/>
        </p:nvSpPr>
        <p:spPr>
          <a:xfrm>
            <a:off x="1766648" y="1235856"/>
            <a:ext cx="1872000" cy="233545"/>
          </a:xfrm>
          <a:prstGeom prst="rect">
            <a:avLst/>
          </a:prstGeom>
          <a:solidFill>
            <a:srgbClr val="0070C0"/>
          </a:solidFill>
          <a:ln>
            <a:solidFill>
              <a:srgbClr val="0070C0"/>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r>
              <a:rPr lang="ja-JP" altLang="en-US" sz="1050" dirty="0">
                <a:solidFill>
                  <a:schemeClr val="bg1"/>
                </a:solidFill>
                <a:latin typeface="+mn-ea"/>
              </a:rPr>
              <a:t>仕上がり像</a:t>
            </a:r>
            <a:r>
              <a:rPr lang="en-US" altLang="ja-JP" sz="1050" dirty="0">
                <a:solidFill>
                  <a:schemeClr val="bg1"/>
                </a:solidFill>
                <a:latin typeface="+mn-ea"/>
              </a:rPr>
              <a:t>A</a:t>
            </a:r>
            <a:endParaRPr kumimoji="1" lang="ja-JP" altLang="en-US" sz="1050" dirty="0">
              <a:solidFill>
                <a:schemeClr val="bg1"/>
              </a:solidFill>
              <a:latin typeface="+mn-ea"/>
            </a:endParaRPr>
          </a:p>
        </p:txBody>
      </p:sp>
      <p:sp>
        <p:nvSpPr>
          <p:cNvPr id="27" name="テキスト ボックス 26">
            <a:extLst>
              <a:ext uri="{FF2B5EF4-FFF2-40B4-BE49-F238E27FC236}">
                <a16:creationId xmlns:a16="http://schemas.microsoft.com/office/drawing/2014/main" id="{CC71E78F-5EC6-4DE8-A53F-C82A51D31812}"/>
              </a:ext>
            </a:extLst>
          </p:cNvPr>
          <p:cNvSpPr txBox="1"/>
          <p:nvPr/>
        </p:nvSpPr>
        <p:spPr>
          <a:xfrm>
            <a:off x="1785033" y="1480835"/>
            <a:ext cx="1872000" cy="400110"/>
          </a:xfrm>
          <a:prstGeom prst="rect">
            <a:avLst/>
          </a:prstGeom>
          <a:noFill/>
        </p:spPr>
        <p:txBody>
          <a:bodyPr wrap="square">
            <a:spAutoFit/>
          </a:bodyPr>
          <a:lstStyle/>
          <a:p>
            <a:pPr fontAlgn="auto">
              <a:spcBef>
                <a:spcPts val="0"/>
              </a:spcBef>
              <a:spcAft>
                <a:spcPts val="0"/>
              </a:spcAft>
              <a:defRPr/>
            </a:pPr>
            <a:r>
              <a:rPr lang="ja-JP" altLang="en-US" sz="1000" dirty="0">
                <a:latin typeface="+mn-ea"/>
              </a:rPr>
              <a:t>鉄鋼材の加工及び構造物運搬作業ができる。</a:t>
            </a:r>
            <a:endParaRPr lang="en-US" altLang="ja-JP" sz="1000" dirty="0">
              <a:solidFill>
                <a:prstClr val="black"/>
              </a:solidFill>
              <a:latin typeface="+mn-ea"/>
              <a:ea typeface="+mn-ea"/>
            </a:endParaRPr>
          </a:p>
        </p:txBody>
      </p:sp>
      <p:sp>
        <p:nvSpPr>
          <p:cNvPr id="28" name="角丸四角形 50">
            <a:extLst>
              <a:ext uri="{FF2B5EF4-FFF2-40B4-BE49-F238E27FC236}">
                <a16:creationId xmlns:a16="http://schemas.microsoft.com/office/drawing/2014/main" id="{059B9B1F-A374-48D7-AC50-E9216D689CFA}"/>
              </a:ext>
            </a:extLst>
          </p:cNvPr>
          <p:cNvSpPr/>
          <p:nvPr/>
        </p:nvSpPr>
        <p:spPr>
          <a:xfrm>
            <a:off x="-36512" y="119484"/>
            <a:ext cx="9217024" cy="357188"/>
          </a:xfrm>
          <a:prstGeom prst="roundRect">
            <a:avLst>
              <a:gd name="adj" fmla="val 0"/>
            </a:avLst>
          </a:prstGeom>
          <a:solidFill>
            <a:schemeClr val="bg1"/>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0" rIns="0" anchor="ctr"/>
          <a:lstStyle/>
          <a:p>
            <a:pPr algn="ctr" fontAlgn="auto">
              <a:spcBef>
                <a:spcPts val="0"/>
              </a:spcBef>
              <a:spcAft>
                <a:spcPts val="0"/>
              </a:spcAft>
              <a:defRPr/>
            </a:pPr>
            <a:r>
              <a:rPr lang="ja-JP" altLang="en-US" sz="2000" dirty="0">
                <a:solidFill>
                  <a:schemeClr val="tx1"/>
                </a:solidFill>
              </a:rPr>
              <a:t>構造物溶接科のカリキュラムモデル</a:t>
            </a:r>
          </a:p>
        </p:txBody>
      </p:sp>
      <p:grpSp>
        <p:nvGrpSpPr>
          <p:cNvPr id="33" name="グループ化 32">
            <a:extLst>
              <a:ext uri="{FF2B5EF4-FFF2-40B4-BE49-F238E27FC236}">
                <a16:creationId xmlns:a16="http://schemas.microsoft.com/office/drawing/2014/main" id="{659F476B-F259-4580-A5B3-2E39CB170AE7}"/>
              </a:ext>
            </a:extLst>
          </p:cNvPr>
          <p:cNvGrpSpPr/>
          <p:nvPr/>
        </p:nvGrpSpPr>
        <p:grpSpPr>
          <a:xfrm>
            <a:off x="1885346" y="2190189"/>
            <a:ext cx="1636250" cy="1525551"/>
            <a:chOff x="930810" y="2359880"/>
            <a:chExt cx="1636250" cy="1525551"/>
          </a:xfrm>
        </p:grpSpPr>
        <p:grpSp>
          <p:nvGrpSpPr>
            <p:cNvPr id="34" name="グループ化 33">
              <a:extLst>
                <a:ext uri="{FF2B5EF4-FFF2-40B4-BE49-F238E27FC236}">
                  <a16:creationId xmlns:a16="http://schemas.microsoft.com/office/drawing/2014/main" id="{C29A5AE0-3440-4326-A902-766A928B5F19}"/>
                </a:ext>
              </a:extLst>
            </p:cNvPr>
            <p:cNvGrpSpPr/>
            <p:nvPr/>
          </p:nvGrpSpPr>
          <p:grpSpPr>
            <a:xfrm>
              <a:off x="930810" y="2366112"/>
              <a:ext cx="1636250" cy="1519319"/>
              <a:chOff x="1115616" y="2420887"/>
              <a:chExt cx="1636250" cy="1519319"/>
            </a:xfrm>
          </p:grpSpPr>
          <p:sp>
            <p:nvSpPr>
              <p:cNvPr id="41" name="角丸四角形 60">
                <a:extLst>
                  <a:ext uri="{FF2B5EF4-FFF2-40B4-BE49-F238E27FC236}">
                    <a16:creationId xmlns:a16="http://schemas.microsoft.com/office/drawing/2014/main" id="{D5560FE2-9299-460A-A5F3-46D15DA98C30}"/>
                  </a:ext>
                </a:extLst>
              </p:cNvPr>
              <p:cNvSpPr/>
              <p:nvPr/>
            </p:nvSpPr>
            <p:spPr>
              <a:xfrm>
                <a:off x="1115616" y="2420887"/>
                <a:ext cx="1636250" cy="720000"/>
              </a:xfrm>
              <a:prstGeom prst="roundRect">
                <a:avLst>
                  <a:gd name="adj" fmla="val 0"/>
                </a:avLst>
              </a:prstGeom>
              <a:solidFill>
                <a:schemeClr val="accent6">
                  <a:lumMod val="20000"/>
                  <a:lumOff val="80000"/>
                </a:schemeClr>
              </a:solidFill>
              <a:ln w="28575">
                <a:solidFill>
                  <a:srgbClr val="FF00FF"/>
                </a:solidFill>
              </a:ln>
            </p:spPr>
            <p:style>
              <a:lnRef idx="1">
                <a:schemeClr val="accent2"/>
              </a:lnRef>
              <a:fillRef idx="2">
                <a:schemeClr val="accent2"/>
              </a:fillRef>
              <a:effectRef idx="1">
                <a:schemeClr val="accent2"/>
              </a:effectRef>
              <a:fontRef idx="minor">
                <a:schemeClr val="dk1"/>
              </a:fontRef>
            </p:style>
            <p:txBody>
              <a:bodyPr lIns="36000" rIns="36000" anchor="ctr"/>
              <a:lstStyle/>
              <a:p>
                <a:pPr algn="ctr" defTabSz="800100" fontAlgn="auto">
                  <a:lnSpc>
                    <a:spcPct val="90000"/>
                  </a:lnSpc>
                  <a:spcAft>
                    <a:spcPct val="35000"/>
                  </a:spcAft>
                  <a:defRPr/>
                </a:pPr>
                <a:endParaRPr lang="en-US" altLang="ja-JP" sz="1100" b="1" dirty="0">
                  <a:solidFill>
                    <a:prstClr val="black"/>
                  </a:solidFill>
                  <a:latin typeface="ＭＳ Ｐゴシック"/>
                </a:endParaRPr>
              </a:p>
              <a:p>
                <a:pPr algn="ctr" defTabSz="800100" fontAlgn="auto">
                  <a:lnSpc>
                    <a:spcPts val="1300"/>
                  </a:lnSpc>
                  <a:spcAft>
                    <a:spcPct val="35000"/>
                  </a:spcAft>
                  <a:defRPr/>
                </a:pPr>
                <a:r>
                  <a:rPr lang="en-US" altLang="ja-JP" sz="1100" b="1" dirty="0">
                    <a:solidFill>
                      <a:prstClr val="black"/>
                    </a:solidFill>
                    <a:latin typeface="ＭＳ Ｐゴシック"/>
                  </a:rPr>
                  <a:t>MS228</a:t>
                </a:r>
                <a:br>
                  <a:rPr lang="en-US" altLang="ja-JP" sz="1100" b="1" dirty="0">
                    <a:solidFill>
                      <a:prstClr val="black"/>
                    </a:solidFill>
                    <a:latin typeface="ＭＳ Ｐゴシック"/>
                  </a:rPr>
                </a:br>
                <a:r>
                  <a:rPr lang="ja-JP" altLang="en-US" sz="1100" b="1" dirty="0">
                    <a:solidFill>
                      <a:prstClr val="black"/>
                    </a:solidFill>
                    <a:latin typeface="ＭＳ Ｐゴシック"/>
                  </a:rPr>
                  <a:t>構造物鉄工基本</a:t>
                </a:r>
                <a:endParaRPr lang="ja-JP" altLang="en-US" sz="1100" b="1" dirty="0">
                  <a:solidFill>
                    <a:prstClr val="black"/>
                  </a:solidFill>
                  <a:latin typeface="ＭＳ Ｐゴシック" pitchFamily="50" charset="-128"/>
                </a:endParaRPr>
              </a:p>
            </p:txBody>
          </p:sp>
          <p:sp>
            <p:nvSpPr>
              <p:cNvPr id="42" name="角丸四角形 65">
                <a:extLst>
                  <a:ext uri="{FF2B5EF4-FFF2-40B4-BE49-F238E27FC236}">
                    <a16:creationId xmlns:a16="http://schemas.microsoft.com/office/drawing/2014/main" id="{8AD20CDC-F3CA-4344-AA25-28F79DDB9E40}"/>
                  </a:ext>
                </a:extLst>
              </p:cNvPr>
              <p:cNvSpPr/>
              <p:nvPr/>
            </p:nvSpPr>
            <p:spPr>
              <a:xfrm>
                <a:off x="1115616" y="3220206"/>
                <a:ext cx="1636250" cy="720000"/>
              </a:xfrm>
              <a:prstGeom prst="roundRect">
                <a:avLst>
                  <a:gd name="adj" fmla="val 637"/>
                </a:avLst>
              </a:prstGeom>
              <a:solidFill>
                <a:schemeClr val="accent6">
                  <a:lumMod val="20000"/>
                  <a:lumOff val="80000"/>
                </a:schemeClr>
              </a:solidFill>
              <a:ln w="28575">
                <a:solidFill>
                  <a:srgbClr val="FF00FF"/>
                </a:solidFill>
              </a:ln>
            </p:spPr>
            <p:style>
              <a:lnRef idx="1">
                <a:schemeClr val="accent2"/>
              </a:lnRef>
              <a:fillRef idx="2">
                <a:schemeClr val="accent2"/>
              </a:fillRef>
              <a:effectRef idx="1">
                <a:schemeClr val="accent2"/>
              </a:effectRef>
              <a:fontRef idx="minor">
                <a:schemeClr val="dk1"/>
              </a:fontRef>
            </p:style>
            <p:txBody>
              <a:bodyPr lIns="36000" rIns="36000" anchor="ctr"/>
              <a:lstStyle/>
              <a:p>
                <a:pPr algn="ctr" defTabSz="800100" fontAlgn="auto">
                  <a:lnSpc>
                    <a:spcPct val="90000"/>
                  </a:lnSpc>
                  <a:spcAft>
                    <a:spcPct val="35000"/>
                  </a:spcAft>
                  <a:defRPr/>
                </a:pPr>
                <a:endParaRPr lang="en-US" altLang="ja-JP" sz="1100" b="1" dirty="0">
                  <a:solidFill>
                    <a:srgbClr val="000000"/>
                  </a:solidFill>
                  <a:latin typeface="ＭＳ Ｐゴシック" charset="-128"/>
                </a:endParaRPr>
              </a:p>
              <a:p>
                <a:pPr algn="ctr" defTabSz="800100" fontAlgn="auto">
                  <a:lnSpc>
                    <a:spcPts val="800"/>
                  </a:lnSpc>
                  <a:spcAft>
                    <a:spcPct val="35000"/>
                  </a:spcAft>
                  <a:defRPr/>
                </a:pPr>
                <a:r>
                  <a:rPr lang="en-US" altLang="ja-JP" sz="1100" b="1" dirty="0">
                    <a:latin typeface="+mn-ea"/>
                  </a:rPr>
                  <a:t>MS703</a:t>
                </a:r>
              </a:p>
              <a:p>
                <a:pPr algn="ctr" defTabSz="800100" fontAlgn="auto">
                  <a:lnSpc>
                    <a:spcPts val="800"/>
                  </a:lnSpc>
                  <a:spcAft>
                    <a:spcPct val="35000"/>
                  </a:spcAft>
                  <a:defRPr/>
                </a:pPr>
                <a:r>
                  <a:rPr lang="ja-JP" altLang="en-US" sz="1100" b="1" dirty="0">
                    <a:latin typeface="+mn-ea"/>
                  </a:rPr>
                  <a:t>構造物運搬作業</a:t>
                </a:r>
              </a:p>
            </p:txBody>
          </p:sp>
        </p:grpSp>
        <p:sp>
          <p:nvSpPr>
            <p:cNvPr id="35" name="正方形/長方形 34">
              <a:extLst>
                <a:ext uri="{FF2B5EF4-FFF2-40B4-BE49-F238E27FC236}">
                  <a16:creationId xmlns:a16="http://schemas.microsoft.com/office/drawing/2014/main" id="{F8F57EBA-F230-4E7C-9613-292DA1785DB6}"/>
                </a:ext>
              </a:extLst>
            </p:cNvPr>
            <p:cNvSpPr/>
            <p:nvPr/>
          </p:nvSpPr>
          <p:spPr>
            <a:xfrm>
              <a:off x="930810" y="3166368"/>
              <a:ext cx="1636250" cy="130391"/>
            </a:xfrm>
            <a:prstGeom prst="rect">
              <a:avLst/>
            </a:prstGeom>
            <a:solidFill>
              <a:srgbClr val="FF00FF"/>
            </a:solidFill>
            <a:ln>
              <a:solidFill>
                <a:srgbClr val="FF00FF"/>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endParaRPr kumimoji="1" lang="ja-JP" altLang="en-US" sz="800" dirty="0">
                <a:latin typeface="+mn-ea"/>
              </a:endParaRPr>
            </a:p>
          </p:txBody>
        </p:sp>
        <p:sp>
          <p:nvSpPr>
            <p:cNvPr id="36" name="フローチャート : 端子 184">
              <a:extLst>
                <a:ext uri="{FF2B5EF4-FFF2-40B4-BE49-F238E27FC236}">
                  <a16:creationId xmlns:a16="http://schemas.microsoft.com/office/drawing/2014/main" id="{3D91BE01-187A-4A9E-8CEF-DB905C07877E}"/>
                </a:ext>
              </a:extLst>
            </p:cNvPr>
            <p:cNvSpPr/>
            <p:nvPr/>
          </p:nvSpPr>
          <p:spPr>
            <a:xfrm>
              <a:off x="991099" y="3166918"/>
              <a:ext cx="772589" cy="144000"/>
            </a:xfrm>
            <a:prstGeom prst="flowChartTerminator">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800" spc="-100" dirty="0">
                  <a:solidFill>
                    <a:prstClr val="white"/>
                  </a:solidFill>
                </a:rPr>
                <a:t>基本システム</a:t>
              </a:r>
            </a:p>
          </p:txBody>
        </p:sp>
        <p:sp>
          <p:nvSpPr>
            <p:cNvPr id="37" name="角丸四角形 67">
              <a:extLst>
                <a:ext uri="{FF2B5EF4-FFF2-40B4-BE49-F238E27FC236}">
                  <a16:creationId xmlns:a16="http://schemas.microsoft.com/office/drawing/2014/main" id="{67C9E36E-0BBE-4EAB-A535-36E462075B50}"/>
                </a:ext>
              </a:extLst>
            </p:cNvPr>
            <p:cNvSpPr/>
            <p:nvPr/>
          </p:nvSpPr>
          <p:spPr>
            <a:xfrm>
              <a:off x="1723500" y="3197722"/>
              <a:ext cx="720079" cy="81679"/>
            </a:xfrm>
            <a:prstGeom prst="roundRect">
              <a:avLst>
                <a:gd name="adj" fmla="val 50000"/>
              </a:avLst>
            </a:prstGeom>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ja-JP" altLang="en-US" sz="700" spc="-100" dirty="0">
                  <a:solidFill>
                    <a:prstClr val="white"/>
                  </a:solidFill>
                  <a:latin typeface="ＭＳ Ｐゴシック"/>
                </a:rPr>
                <a:t>第２、５システム</a:t>
              </a:r>
            </a:p>
          </p:txBody>
        </p:sp>
        <p:sp>
          <p:nvSpPr>
            <p:cNvPr id="38" name="正方形/長方形 37">
              <a:extLst>
                <a:ext uri="{FF2B5EF4-FFF2-40B4-BE49-F238E27FC236}">
                  <a16:creationId xmlns:a16="http://schemas.microsoft.com/office/drawing/2014/main" id="{B42B5C5E-2D86-4063-B89F-350EE1AE913D}"/>
                </a:ext>
              </a:extLst>
            </p:cNvPr>
            <p:cNvSpPr/>
            <p:nvPr/>
          </p:nvSpPr>
          <p:spPr>
            <a:xfrm>
              <a:off x="930810" y="2359880"/>
              <a:ext cx="1636250" cy="130391"/>
            </a:xfrm>
            <a:prstGeom prst="rect">
              <a:avLst/>
            </a:prstGeom>
            <a:solidFill>
              <a:srgbClr val="FF00FF"/>
            </a:solidFill>
            <a:ln>
              <a:solidFill>
                <a:srgbClr val="FF00FF"/>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endParaRPr kumimoji="1" lang="ja-JP" altLang="en-US" sz="800" dirty="0">
                <a:latin typeface="+mn-ea"/>
              </a:endParaRPr>
            </a:p>
          </p:txBody>
        </p:sp>
        <p:sp>
          <p:nvSpPr>
            <p:cNvPr id="39" name="フローチャート : 端子 184">
              <a:extLst>
                <a:ext uri="{FF2B5EF4-FFF2-40B4-BE49-F238E27FC236}">
                  <a16:creationId xmlns:a16="http://schemas.microsoft.com/office/drawing/2014/main" id="{34CF2047-F4C8-4251-8513-AF218D1C2D75}"/>
                </a:ext>
              </a:extLst>
            </p:cNvPr>
            <p:cNvSpPr/>
            <p:nvPr/>
          </p:nvSpPr>
          <p:spPr>
            <a:xfrm>
              <a:off x="991099" y="2360430"/>
              <a:ext cx="772589" cy="144000"/>
            </a:xfrm>
            <a:prstGeom prst="flowChartTerminator">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800" spc="-100" dirty="0">
                  <a:solidFill>
                    <a:prstClr val="white"/>
                  </a:solidFill>
                </a:rPr>
                <a:t>基本システム</a:t>
              </a:r>
            </a:p>
          </p:txBody>
        </p:sp>
        <p:sp>
          <p:nvSpPr>
            <p:cNvPr id="40" name="角丸四角形 67">
              <a:extLst>
                <a:ext uri="{FF2B5EF4-FFF2-40B4-BE49-F238E27FC236}">
                  <a16:creationId xmlns:a16="http://schemas.microsoft.com/office/drawing/2014/main" id="{7BDF9875-B9A5-4F86-8EE0-AA509253C78E}"/>
                </a:ext>
              </a:extLst>
            </p:cNvPr>
            <p:cNvSpPr/>
            <p:nvPr/>
          </p:nvSpPr>
          <p:spPr>
            <a:xfrm>
              <a:off x="1723500" y="2391234"/>
              <a:ext cx="720079" cy="81679"/>
            </a:xfrm>
            <a:prstGeom prst="roundRect">
              <a:avLst>
                <a:gd name="adj" fmla="val 50000"/>
              </a:avLst>
            </a:prstGeom>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ja-JP" altLang="en-US" sz="700" spc="-100" dirty="0">
                  <a:solidFill>
                    <a:prstClr val="white"/>
                  </a:solidFill>
                  <a:latin typeface="ＭＳ Ｐゴシック"/>
                </a:rPr>
                <a:t>第１、４システム</a:t>
              </a:r>
            </a:p>
          </p:txBody>
        </p:sp>
      </p:grpSp>
      <p:sp>
        <p:nvSpPr>
          <p:cNvPr id="43" name="角丸四角形 143">
            <a:extLst>
              <a:ext uri="{FF2B5EF4-FFF2-40B4-BE49-F238E27FC236}">
                <a16:creationId xmlns:a16="http://schemas.microsoft.com/office/drawing/2014/main" id="{F8D299C0-4A06-4927-9B23-F1388A6EEBCD}"/>
              </a:ext>
            </a:extLst>
          </p:cNvPr>
          <p:cNvSpPr/>
          <p:nvPr/>
        </p:nvSpPr>
        <p:spPr>
          <a:xfrm>
            <a:off x="4951386" y="1052736"/>
            <a:ext cx="2664000" cy="3096343"/>
          </a:xfrm>
          <a:prstGeom prst="roundRect">
            <a:avLst>
              <a:gd name="adj" fmla="val 2526"/>
            </a:avLst>
          </a:prstGeom>
          <a:solidFill>
            <a:schemeClr val="accent3">
              <a:lumMod val="60000"/>
              <a:lumOff val="40000"/>
            </a:schemeClr>
          </a:solidFill>
          <a:ln w="19050">
            <a:no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ja-JP" altLang="en-US" sz="1100">
              <a:solidFill>
                <a:prstClr val="black"/>
              </a:solidFill>
            </a:endParaRPr>
          </a:p>
        </p:txBody>
      </p:sp>
      <p:grpSp>
        <p:nvGrpSpPr>
          <p:cNvPr id="44" name="グループ化 43">
            <a:extLst>
              <a:ext uri="{FF2B5EF4-FFF2-40B4-BE49-F238E27FC236}">
                <a16:creationId xmlns:a16="http://schemas.microsoft.com/office/drawing/2014/main" id="{D9BDB8DC-44C8-4E44-9BA3-8A0D4FCE124B}"/>
              </a:ext>
            </a:extLst>
          </p:cNvPr>
          <p:cNvGrpSpPr/>
          <p:nvPr/>
        </p:nvGrpSpPr>
        <p:grpSpPr>
          <a:xfrm>
            <a:off x="5335513" y="1235856"/>
            <a:ext cx="1944216" cy="2617718"/>
            <a:chOff x="5427858" y="1514795"/>
            <a:chExt cx="1944216" cy="2617718"/>
          </a:xfrm>
        </p:grpSpPr>
        <p:sp>
          <p:nvSpPr>
            <p:cNvPr id="45" name="角丸四角形 125">
              <a:extLst>
                <a:ext uri="{FF2B5EF4-FFF2-40B4-BE49-F238E27FC236}">
                  <a16:creationId xmlns:a16="http://schemas.microsoft.com/office/drawing/2014/main" id="{CD383F53-D690-4B90-9AE0-C015B01E954A}"/>
                </a:ext>
              </a:extLst>
            </p:cNvPr>
            <p:cNvSpPr/>
            <p:nvPr/>
          </p:nvSpPr>
          <p:spPr>
            <a:xfrm>
              <a:off x="5551537" y="2276750"/>
              <a:ext cx="1656184" cy="776566"/>
            </a:xfrm>
            <a:prstGeom prst="roundRect">
              <a:avLst/>
            </a:prstGeom>
            <a:solidFill>
              <a:schemeClr val="accent1">
                <a:lumMod val="40000"/>
                <a:lumOff val="60000"/>
              </a:schemeClr>
            </a:solidFill>
            <a:ln w="28575">
              <a:solidFill>
                <a:srgbClr val="FF00FF"/>
              </a:solidFill>
            </a:ln>
          </p:spPr>
          <p:style>
            <a:lnRef idx="1">
              <a:schemeClr val="accent3"/>
            </a:lnRef>
            <a:fillRef idx="2">
              <a:schemeClr val="accent3"/>
            </a:fillRef>
            <a:effectRef idx="1">
              <a:schemeClr val="accent3"/>
            </a:effectRef>
            <a:fontRef idx="minor">
              <a:schemeClr val="dk1"/>
            </a:fontRef>
          </p:style>
          <p:txBody>
            <a:bodyPr lIns="36000" rIns="36000" anchor="ctr"/>
            <a:lstStyle/>
            <a:p>
              <a:pPr algn="ctr" defTabSz="800100" fontAlgn="auto">
                <a:lnSpc>
                  <a:spcPts val="800"/>
                </a:lnSpc>
                <a:spcAft>
                  <a:spcPct val="35000"/>
                </a:spcAft>
                <a:defRPr/>
              </a:pPr>
              <a:endParaRPr lang="en-US" altLang="ja-JP" sz="1100" dirty="0">
                <a:solidFill>
                  <a:schemeClr val="tx1"/>
                </a:solidFill>
                <a:latin typeface="ＭＳ Ｐゴシック"/>
              </a:endParaRPr>
            </a:p>
            <a:p>
              <a:pPr algn="ctr" defTabSz="800100" fontAlgn="auto">
                <a:lnSpc>
                  <a:spcPts val="800"/>
                </a:lnSpc>
                <a:spcAft>
                  <a:spcPct val="35000"/>
                </a:spcAft>
                <a:defRPr/>
              </a:pPr>
              <a:r>
                <a:rPr lang="en-US" altLang="ja-JP" sz="1100" dirty="0">
                  <a:solidFill>
                    <a:schemeClr val="tx1"/>
                  </a:solidFill>
                  <a:latin typeface="+mn-ea"/>
                </a:rPr>
                <a:t>MS232</a:t>
              </a:r>
            </a:p>
            <a:p>
              <a:pPr algn="ctr" defTabSz="800100" fontAlgn="auto">
                <a:lnSpc>
                  <a:spcPts val="800"/>
                </a:lnSpc>
                <a:spcAft>
                  <a:spcPct val="35000"/>
                </a:spcAft>
                <a:defRPr/>
              </a:pPr>
              <a:r>
                <a:rPr lang="ja-JP" altLang="en-US" sz="1100" dirty="0">
                  <a:solidFill>
                    <a:schemeClr val="tx1"/>
                  </a:solidFill>
                  <a:latin typeface="+mn-ea"/>
                </a:rPr>
                <a:t>構造物溶接基本作業</a:t>
              </a:r>
            </a:p>
          </p:txBody>
        </p:sp>
        <p:sp>
          <p:nvSpPr>
            <p:cNvPr id="46" name="テキスト ボックス 45">
              <a:extLst>
                <a:ext uri="{FF2B5EF4-FFF2-40B4-BE49-F238E27FC236}">
                  <a16:creationId xmlns:a16="http://schemas.microsoft.com/office/drawing/2014/main" id="{9A2F290D-113F-471E-9232-DF6957AEBBD2}"/>
                </a:ext>
              </a:extLst>
            </p:cNvPr>
            <p:cNvSpPr txBox="1"/>
            <p:nvPr/>
          </p:nvSpPr>
          <p:spPr>
            <a:xfrm>
              <a:off x="5436096" y="1754805"/>
              <a:ext cx="1872208" cy="430887"/>
            </a:xfrm>
            <a:prstGeom prst="rect">
              <a:avLst/>
            </a:prstGeom>
            <a:noFill/>
          </p:spPr>
          <p:txBody>
            <a:bodyPr wrap="square">
              <a:spAutoFit/>
            </a:bodyPr>
            <a:lstStyle/>
            <a:p>
              <a:pPr fontAlgn="auto">
                <a:spcBef>
                  <a:spcPts val="0"/>
                </a:spcBef>
                <a:spcAft>
                  <a:spcPts val="0"/>
                </a:spcAft>
                <a:defRPr/>
              </a:pPr>
              <a:r>
                <a:rPr lang="ja-JP" altLang="en-US" sz="1100" dirty="0">
                  <a:latin typeface="+mn-ea"/>
                </a:rPr>
                <a:t>炭酸ガスアーク溶接作業及び鉄鋼製作作業ができる。</a:t>
              </a:r>
              <a:endParaRPr lang="en-US" altLang="ja-JP" sz="1100" dirty="0">
                <a:solidFill>
                  <a:prstClr val="black"/>
                </a:solidFill>
                <a:latin typeface="+mn-ea"/>
                <a:ea typeface="+mn-ea"/>
              </a:endParaRPr>
            </a:p>
          </p:txBody>
        </p:sp>
        <p:sp>
          <p:nvSpPr>
            <p:cNvPr id="47" name="角丸四角形 181">
              <a:extLst>
                <a:ext uri="{FF2B5EF4-FFF2-40B4-BE49-F238E27FC236}">
                  <a16:creationId xmlns:a16="http://schemas.microsoft.com/office/drawing/2014/main" id="{1DEF4F79-9D0A-423D-AD98-915C23F76FB1}"/>
                </a:ext>
              </a:extLst>
            </p:cNvPr>
            <p:cNvSpPr/>
            <p:nvPr/>
          </p:nvSpPr>
          <p:spPr>
            <a:xfrm>
              <a:off x="5551537" y="3212854"/>
              <a:ext cx="1656184" cy="792088"/>
            </a:xfrm>
            <a:prstGeom prst="roundRect">
              <a:avLst/>
            </a:prstGeom>
            <a:solidFill>
              <a:schemeClr val="accent1">
                <a:lumMod val="40000"/>
                <a:lumOff val="60000"/>
              </a:schemeClr>
            </a:solidFill>
            <a:ln w="28575">
              <a:solidFill>
                <a:srgbClr val="FF00FF"/>
              </a:solidFill>
            </a:ln>
          </p:spPr>
          <p:style>
            <a:lnRef idx="1">
              <a:schemeClr val="accent3"/>
            </a:lnRef>
            <a:fillRef idx="2">
              <a:schemeClr val="accent3"/>
            </a:fillRef>
            <a:effectRef idx="1">
              <a:schemeClr val="accent3"/>
            </a:effectRef>
            <a:fontRef idx="minor">
              <a:schemeClr val="dk1"/>
            </a:fontRef>
          </p:style>
          <p:txBody>
            <a:bodyPr lIns="36000" rIns="36000" anchor="ctr"/>
            <a:lstStyle/>
            <a:p>
              <a:pPr algn="ctr" defTabSz="800100" fontAlgn="auto">
                <a:lnSpc>
                  <a:spcPts val="1200"/>
                </a:lnSpc>
                <a:spcAft>
                  <a:spcPct val="35000"/>
                </a:spcAft>
                <a:defRPr/>
              </a:pPr>
              <a:endParaRPr lang="en-US" altLang="ja-JP" sz="1100" dirty="0">
                <a:solidFill>
                  <a:prstClr val="black"/>
                </a:solidFill>
                <a:latin typeface="ＭＳ Ｐゴシック"/>
              </a:endParaRPr>
            </a:p>
            <a:p>
              <a:pPr algn="ctr" defTabSz="800100" fontAlgn="auto">
                <a:lnSpc>
                  <a:spcPts val="1200"/>
                </a:lnSpc>
                <a:spcAft>
                  <a:spcPct val="35000"/>
                </a:spcAft>
                <a:defRPr/>
              </a:pPr>
              <a:r>
                <a:rPr lang="ja-JP" altLang="en-US" sz="1100" dirty="0">
                  <a:solidFill>
                    <a:schemeClr val="tx1"/>
                  </a:solidFill>
                  <a:latin typeface="+mn-ea"/>
                </a:rPr>
                <a:t>ＭＳ</a:t>
              </a:r>
              <a:r>
                <a:rPr lang="en-US" altLang="ja-JP" sz="1100" dirty="0">
                  <a:solidFill>
                    <a:schemeClr val="tx1"/>
                  </a:solidFill>
                  <a:latin typeface="+mn-ea"/>
                </a:rPr>
                <a:t>229</a:t>
              </a:r>
              <a:br>
                <a:rPr lang="en-US" altLang="ja-JP" sz="1100" dirty="0">
                  <a:solidFill>
                    <a:schemeClr val="tx1"/>
                  </a:solidFill>
                  <a:latin typeface="+mn-ea"/>
                </a:rPr>
              </a:br>
              <a:r>
                <a:rPr lang="ja-JP" altLang="en-US" sz="1100" dirty="0">
                  <a:solidFill>
                    <a:schemeClr val="tx1"/>
                  </a:solidFill>
                  <a:latin typeface="+mn-ea"/>
                </a:rPr>
                <a:t>鉄鋼製作作業</a:t>
              </a:r>
              <a:endParaRPr lang="en-US" altLang="ja-JP" sz="1100" dirty="0">
                <a:solidFill>
                  <a:schemeClr val="tx1"/>
                </a:solidFill>
                <a:latin typeface="+mn-ea"/>
              </a:endParaRPr>
            </a:p>
          </p:txBody>
        </p:sp>
        <p:sp>
          <p:nvSpPr>
            <p:cNvPr id="48" name="角丸四角形 182">
              <a:extLst>
                <a:ext uri="{FF2B5EF4-FFF2-40B4-BE49-F238E27FC236}">
                  <a16:creationId xmlns:a16="http://schemas.microsoft.com/office/drawing/2014/main" id="{0D808C88-77DA-48EC-8E69-7984F0BAA981}"/>
                </a:ext>
              </a:extLst>
            </p:cNvPr>
            <p:cNvSpPr/>
            <p:nvPr/>
          </p:nvSpPr>
          <p:spPr>
            <a:xfrm>
              <a:off x="6007968" y="2295800"/>
              <a:ext cx="828000" cy="144339"/>
            </a:xfrm>
            <a:prstGeom prst="roundRect">
              <a:avLst/>
            </a:prstGeom>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ja-JP" altLang="en-US" sz="800" spc="-100" dirty="0">
                  <a:solidFill>
                    <a:prstClr val="white"/>
                  </a:solidFill>
                  <a:latin typeface="ＭＳ Ｐゴシック"/>
                </a:rPr>
                <a:t>第１、４システム</a:t>
              </a:r>
            </a:p>
          </p:txBody>
        </p:sp>
        <p:sp>
          <p:nvSpPr>
            <p:cNvPr id="49" name="角丸四角形 183">
              <a:extLst>
                <a:ext uri="{FF2B5EF4-FFF2-40B4-BE49-F238E27FC236}">
                  <a16:creationId xmlns:a16="http://schemas.microsoft.com/office/drawing/2014/main" id="{820BB5CC-0019-46F8-BA8B-9D7951302906}"/>
                </a:ext>
              </a:extLst>
            </p:cNvPr>
            <p:cNvSpPr/>
            <p:nvPr/>
          </p:nvSpPr>
          <p:spPr>
            <a:xfrm>
              <a:off x="6007968" y="3231904"/>
              <a:ext cx="828000" cy="143001"/>
            </a:xfrm>
            <a:prstGeom prst="roundRect">
              <a:avLst/>
            </a:prstGeom>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ja-JP" altLang="en-US" sz="800" spc="-100" dirty="0">
                  <a:solidFill>
                    <a:prstClr val="white"/>
                  </a:solidFill>
                  <a:latin typeface="ＭＳ Ｐゴシック"/>
                </a:rPr>
                <a:t>第２、５システム</a:t>
              </a:r>
            </a:p>
          </p:txBody>
        </p:sp>
        <p:sp>
          <p:nvSpPr>
            <p:cNvPr id="50" name="角丸四角形 56">
              <a:extLst>
                <a:ext uri="{FF2B5EF4-FFF2-40B4-BE49-F238E27FC236}">
                  <a16:creationId xmlns:a16="http://schemas.microsoft.com/office/drawing/2014/main" id="{CF5305EE-94CC-4E5B-9CCA-E2F240574774}"/>
                </a:ext>
              </a:extLst>
            </p:cNvPr>
            <p:cNvSpPr/>
            <p:nvPr/>
          </p:nvSpPr>
          <p:spPr>
            <a:xfrm>
              <a:off x="5436096" y="1526143"/>
              <a:ext cx="1872000" cy="2606370"/>
            </a:xfrm>
            <a:prstGeom prst="roundRect">
              <a:avLst>
                <a:gd name="adj" fmla="val 0"/>
              </a:avLst>
            </a:prstGeom>
            <a:solidFill>
              <a:schemeClr val="bg1"/>
            </a:solidFill>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ja-JP" altLang="en-US" sz="1100"/>
            </a:p>
          </p:txBody>
        </p:sp>
        <p:sp>
          <p:nvSpPr>
            <p:cNvPr id="51" name="正方形/長方形 50">
              <a:extLst>
                <a:ext uri="{FF2B5EF4-FFF2-40B4-BE49-F238E27FC236}">
                  <a16:creationId xmlns:a16="http://schemas.microsoft.com/office/drawing/2014/main" id="{24227884-C43D-4C83-B4E1-030390276258}"/>
                </a:ext>
              </a:extLst>
            </p:cNvPr>
            <p:cNvSpPr/>
            <p:nvPr/>
          </p:nvSpPr>
          <p:spPr>
            <a:xfrm>
              <a:off x="5436096" y="1514795"/>
              <a:ext cx="1872000" cy="233545"/>
            </a:xfrm>
            <a:prstGeom prst="rect">
              <a:avLst/>
            </a:prstGeom>
            <a:solidFill>
              <a:srgbClr val="0070C0"/>
            </a:solidFill>
            <a:ln>
              <a:solidFill>
                <a:srgbClr val="0070C0"/>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r>
                <a:rPr lang="ja-JP" altLang="en-US" sz="1050" dirty="0">
                  <a:solidFill>
                    <a:schemeClr val="bg1"/>
                  </a:solidFill>
                  <a:latin typeface="+mn-ea"/>
                </a:rPr>
                <a:t>仕上がり像</a:t>
              </a:r>
              <a:r>
                <a:rPr lang="en-US" altLang="ja-JP" sz="1050" dirty="0">
                  <a:solidFill>
                    <a:schemeClr val="bg1"/>
                  </a:solidFill>
                  <a:latin typeface="+mn-ea"/>
                </a:rPr>
                <a:t>B</a:t>
              </a:r>
              <a:endParaRPr kumimoji="1" lang="ja-JP" altLang="en-US" sz="1050" dirty="0">
                <a:solidFill>
                  <a:schemeClr val="bg1"/>
                </a:solidFill>
                <a:latin typeface="+mn-ea"/>
              </a:endParaRPr>
            </a:p>
          </p:txBody>
        </p:sp>
        <p:sp>
          <p:nvSpPr>
            <p:cNvPr id="52" name="テキスト ボックス 51">
              <a:extLst>
                <a:ext uri="{FF2B5EF4-FFF2-40B4-BE49-F238E27FC236}">
                  <a16:creationId xmlns:a16="http://schemas.microsoft.com/office/drawing/2014/main" id="{BC97A8FF-616D-4D0A-9091-6F8E1CC358FF}"/>
                </a:ext>
              </a:extLst>
            </p:cNvPr>
            <p:cNvSpPr txBox="1"/>
            <p:nvPr/>
          </p:nvSpPr>
          <p:spPr>
            <a:xfrm>
              <a:off x="5427858" y="1754805"/>
              <a:ext cx="1944216" cy="400110"/>
            </a:xfrm>
            <a:prstGeom prst="rect">
              <a:avLst/>
            </a:prstGeom>
            <a:noFill/>
          </p:spPr>
          <p:txBody>
            <a:bodyPr wrap="square">
              <a:spAutoFit/>
            </a:bodyPr>
            <a:lstStyle/>
            <a:p>
              <a:pPr fontAlgn="auto">
                <a:spcBef>
                  <a:spcPts val="0"/>
                </a:spcBef>
                <a:spcAft>
                  <a:spcPts val="0"/>
                </a:spcAft>
                <a:defRPr/>
              </a:pPr>
              <a:r>
                <a:rPr lang="ja-JP" altLang="en-US" sz="1000" dirty="0">
                  <a:latin typeface="+mn-ea"/>
                </a:rPr>
                <a:t>炭酸ガスアーク溶接作業及び鉄鋼製作作業ができる。</a:t>
              </a:r>
              <a:endParaRPr lang="en-US" altLang="ja-JP" sz="1000" dirty="0">
                <a:solidFill>
                  <a:prstClr val="black"/>
                </a:solidFill>
                <a:latin typeface="+mn-ea"/>
                <a:ea typeface="+mn-ea"/>
              </a:endParaRPr>
            </a:p>
          </p:txBody>
        </p:sp>
        <p:grpSp>
          <p:nvGrpSpPr>
            <p:cNvPr id="53" name="グループ化 52">
              <a:extLst>
                <a:ext uri="{FF2B5EF4-FFF2-40B4-BE49-F238E27FC236}">
                  <a16:creationId xmlns:a16="http://schemas.microsoft.com/office/drawing/2014/main" id="{10386C00-A730-403A-A1F1-804E5F02556D}"/>
                </a:ext>
              </a:extLst>
            </p:cNvPr>
            <p:cNvGrpSpPr/>
            <p:nvPr/>
          </p:nvGrpSpPr>
          <p:grpSpPr>
            <a:xfrm>
              <a:off x="5548585" y="2469128"/>
              <a:ext cx="1636250" cy="1525551"/>
              <a:chOff x="930810" y="2359880"/>
              <a:chExt cx="1636250" cy="1525551"/>
            </a:xfrm>
          </p:grpSpPr>
          <p:grpSp>
            <p:nvGrpSpPr>
              <p:cNvPr id="54" name="グループ化 53">
                <a:extLst>
                  <a:ext uri="{FF2B5EF4-FFF2-40B4-BE49-F238E27FC236}">
                    <a16:creationId xmlns:a16="http://schemas.microsoft.com/office/drawing/2014/main" id="{B78F12BB-22FD-4EC9-92CD-9CD5D27B5F92}"/>
                  </a:ext>
                </a:extLst>
              </p:cNvPr>
              <p:cNvGrpSpPr/>
              <p:nvPr/>
            </p:nvGrpSpPr>
            <p:grpSpPr>
              <a:xfrm>
                <a:off x="930810" y="2366112"/>
                <a:ext cx="1636250" cy="1519319"/>
                <a:chOff x="1115616" y="2420887"/>
                <a:chExt cx="1636250" cy="1519319"/>
              </a:xfrm>
            </p:grpSpPr>
            <p:sp>
              <p:nvSpPr>
                <p:cNvPr id="61" name="角丸四角形 60">
                  <a:extLst>
                    <a:ext uri="{FF2B5EF4-FFF2-40B4-BE49-F238E27FC236}">
                      <a16:creationId xmlns:a16="http://schemas.microsoft.com/office/drawing/2014/main" id="{4BDBB984-C075-4266-AFD2-7235CE7929EB}"/>
                    </a:ext>
                  </a:extLst>
                </p:cNvPr>
                <p:cNvSpPr/>
                <p:nvPr/>
              </p:nvSpPr>
              <p:spPr>
                <a:xfrm>
                  <a:off x="1115616" y="2420887"/>
                  <a:ext cx="1636250" cy="720000"/>
                </a:xfrm>
                <a:prstGeom prst="roundRect">
                  <a:avLst>
                    <a:gd name="adj" fmla="val 0"/>
                  </a:avLst>
                </a:prstGeom>
                <a:solidFill>
                  <a:schemeClr val="accent6">
                    <a:lumMod val="20000"/>
                    <a:lumOff val="80000"/>
                  </a:schemeClr>
                </a:solidFill>
                <a:ln w="28575">
                  <a:solidFill>
                    <a:srgbClr val="FF00FF"/>
                  </a:solidFill>
                </a:ln>
              </p:spPr>
              <p:style>
                <a:lnRef idx="1">
                  <a:schemeClr val="accent2"/>
                </a:lnRef>
                <a:fillRef idx="2">
                  <a:schemeClr val="accent2"/>
                </a:fillRef>
                <a:effectRef idx="1">
                  <a:schemeClr val="accent2"/>
                </a:effectRef>
                <a:fontRef idx="minor">
                  <a:schemeClr val="dk1"/>
                </a:fontRef>
              </p:style>
              <p:txBody>
                <a:bodyPr lIns="36000" rIns="36000" anchor="ctr"/>
                <a:lstStyle/>
                <a:p>
                  <a:pPr algn="ctr" defTabSz="800100" fontAlgn="auto">
                    <a:lnSpc>
                      <a:spcPct val="90000"/>
                    </a:lnSpc>
                    <a:spcAft>
                      <a:spcPct val="35000"/>
                    </a:spcAft>
                    <a:defRPr/>
                  </a:pPr>
                  <a:endParaRPr lang="en-US" altLang="ja-JP" sz="1100" b="1" dirty="0">
                    <a:solidFill>
                      <a:prstClr val="black"/>
                    </a:solidFill>
                    <a:latin typeface="ＭＳ Ｐゴシック"/>
                  </a:endParaRPr>
                </a:p>
                <a:p>
                  <a:pPr algn="ctr" defTabSz="800100" fontAlgn="auto">
                    <a:lnSpc>
                      <a:spcPts val="1300"/>
                    </a:lnSpc>
                    <a:spcAft>
                      <a:spcPct val="35000"/>
                    </a:spcAft>
                    <a:defRPr/>
                  </a:pPr>
                  <a:r>
                    <a:rPr lang="en-US" altLang="ja-JP" sz="1100" b="1" dirty="0">
                      <a:solidFill>
                        <a:prstClr val="black"/>
                      </a:solidFill>
                      <a:latin typeface="ＭＳ Ｐゴシック"/>
                    </a:rPr>
                    <a:t>MS232</a:t>
                  </a:r>
                  <a:br>
                    <a:rPr lang="en-US" altLang="ja-JP" sz="1100" b="1" dirty="0">
                      <a:solidFill>
                        <a:prstClr val="black"/>
                      </a:solidFill>
                      <a:latin typeface="ＭＳ Ｐゴシック"/>
                    </a:rPr>
                  </a:br>
                  <a:r>
                    <a:rPr lang="ja-JP" altLang="en-US" sz="1100" b="1" dirty="0">
                      <a:solidFill>
                        <a:prstClr val="black"/>
                      </a:solidFill>
                      <a:latin typeface="ＭＳ Ｐゴシック" pitchFamily="50" charset="-128"/>
                      <a:ea typeface="ＭＳ Ｐゴシック" pitchFamily="50" charset="-128"/>
                    </a:rPr>
                    <a:t>構造物溶接</a:t>
                  </a:r>
                  <a:r>
                    <a:rPr lang="zh-CN" altLang="en-US" sz="1100" b="1" dirty="0">
                      <a:solidFill>
                        <a:prstClr val="black"/>
                      </a:solidFill>
                      <a:latin typeface="ＭＳ Ｐゴシック" pitchFamily="50" charset="-128"/>
                      <a:ea typeface="ＭＳ Ｐゴシック" pitchFamily="50" charset="-128"/>
                    </a:rPr>
                    <a:t>基本</a:t>
                  </a:r>
                  <a:r>
                    <a:rPr lang="ja-JP" altLang="en-US" sz="1100" b="1" dirty="0">
                      <a:solidFill>
                        <a:prstClr val="black"/>
                      </a:solidFill>
                      <a:latin typeface="ＭＳ Ｐゴシック" pitchFamily="50" charset="-128"/>
                      <a:ea typeface="ＭＳ Ｐゴシック" pitchFamily="50" charset="-128"/>
                    </a:rPr>
                    <a:t>作業</a:t>
                  </a:r>
                  <a:endParaRPr lang="ja-JP" altLang="en-US" sz="1100" b="1" dirty="0">
                    <a:solidFill>
                      <a:prstClr val="black"/>
                    </a:solidFill>
                    <a:latin typeface="ＭＳ Ｐゴシック" pitchFamily="50" charset="-128"/>
                  </a:endParaRPr>
                </a:p>
              </p:txBody>
            </p:sp>
            <p:sp>
              <p:nvSpPr>
                <p:cNvPr id="62" name="角丸四角形 65">
                  <a:extLst>
                    <a:ext uri="{FF2B5EF4-FFF2-40B4-BE49-F238E27FC236}">
                      <a16:creationId xmlns:a16="http://schemas.microsoft.com/office/drawing/2014/main" id="{9FC7CC21-CD93-4F79-B749-4EE9133C02D8}"/>
                    </a:ext>
                  </a:extLst>
                </p:cNvPr>
                <p:cNvSpPr/>
                <p:nvPr/>
              </p:nvSpPr>
              <p:spPr>
                <a:xfrm>
                  <a:off x="1115616" y="3220206"/>
                  <a:ext cx="1636250" cy="720000"/>
                </a:xfrm>
                <a:prstGeom prst="roundRect">
                  <a:avLst>
                    <a:gd name="adj" fmla="val 637"/>
                  </a:avLst>
                </a:prstGeom>
                <a:solidFill>
                  <a:schemeClr val="accent6">
                    <a:lumMod val="20000"/>
                    <a:lumOff val="80000"/>
                  </a:schemeClr>
                </a:solidFill>
                <a:ln w="28575">
                  <a:solidFill>
                    <a:srgbClr val="FF00FF"/>
                  </a:solidFill>
                </a:ln>
              </p:spPr>
              <p:style>
                <a:lnRef idx="1">
                  <a:schemeClr val="accent2"/>
                </a:lnRef>
                <a:fillRef idx="2">
                  <a:schemeClr val="accent2"/>
                </a:fillRef>
                <a:effectRef idx="1">
                  <a:schemeClr val="accent2"/>
                </a:effectRef>
                <a:fontRef idx="minor">
                  <a:schemeClr val="dk1"/>
                </a:fontRef>
              </p:style>
              <p:txBody>
                <a:bodyPr lIns="36000" rIns="36000" anchor="ctr"/>
                <a:lstStyle/>
                <a:p>
                  <a:pPr algn="ctr" defTabSz="800100" fontAlgn="auto">
                    <a:lnSpc>
                      <a:spcPct val="90000"/>
                    </a:lnSpc>
                    <a:spcAft>
                      <a:spcPct val="35000"/>
                    </a:spcAft>
                    <a:defRPr/>
                  </a:pPr>
                  <a:endParaRPr lang="en-US" altLang="ja-JP" sz="1100" b="1" dirty="0">
                    <a:solidFill>
                      <a:srgbClr val="000000"/>
                    </a:solidFill>
                    <a:latin typeface="ＭＳ Ｐゴシック" charset="-128"/>
                  </a:endParaRPr>
                </a:p>
                <a:p>
                  <a:pPr algn="ctr" defTabSz="800100" fontAlgn="auto">
                    <a:lnSpc>
                      <a:spcPts val="800"/>
                    </a:lnSpc>
                    <a:spcAft>
                      <a:spcPct val="35000"/>
                    </a:spcAft>
                    <a:defRPr/>
                  </a:pPr>
                  <a:r>
                    <a:rPr lang="en-US" altLang="ja-JP" sz="1100" b="1" dirty="0">
                      <a:latin typeface="+mn-ea"/>
                    </a:rPr>
                    <a:t>MS229</a:t>
                  </a:r>
                </a:p>
                <a:p>
                  <a:pPr algn="ctr" defTabSz="800100" fontAlgn="auto">
                    <a:lnSpc>
                      <a:spcPts val="800"/>
                    </a:lnSpc>
                    <a:spcAft>
                      <a:spcPct val="35000"/>
                    </a:spcAft>
                    <a:defRPr/>
                  </a:pPr>
                  <a:r>
                    <a:rPr lang="ja-JP" altLang="en-US" sz="1100" b="1" dirty="0">
                      <a:latin typeface="+mn-ea"/>
                    </a:rPr>
                    <a:t>鉄鋼製作作業</a:t>
                  </a:r>
                </a:p>
              </p:txBody>
            </p:sp>
          </p:grpSp>
          <p:sp>
            <p:nvSpPr>
              <p:cNvPr id="55" name="正方形/長方形 54">
                <a:extLst>
                  <a:ext uri="{FF2B5EF4-FFF2-40B4-BE49-F238E27FC236}">
                    <a16:creationId xmlns:a16="http://schemas.microsoft.com/office/drawing/2014/main" id="{32E9B3FB-5999-4B8F-92DD-CF54A4906981}"/>
                  </a:ext>
                </a:extLst>
              </p:cNvPr>
              <p:cNvSpPr/>
              <p:nvPr/>
            </p:nvSpPr>
            <p:spPr>
              <a:xfrm>
                <a:off x="930810" y="3166368"/>
                <a:ext cx="1636250" cy="130391"/>
              </a:xfrm>
              <a:prstGeom prst="rect">
                <a:avLst/>
              </a:prstGeom>
              <a:solidFill>
                <a:srgbClr val="FF00FF"/>
              </a:solidFill>
              <a:ln>
                <a:solidFill>
                  <a:srgbClr val="FF00FF"/>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endParaRPr kumimoji="1" lang="ja-JP" altLang="en-US" sz="800" dirty="0">
                  <a:latin typeface="+mn-ea"/>
                </a:endParaRPr>
              </a:p>
            </p:txBody>
          </p:sp>
          <p:sp>
            <p:nvSpPr>
              <p:cNvPr id="56" name="フローチャート : 端子 184">
                <a:extLst>
                  <a:ext uri="{FF2B5EF4-FFF2-40B4-BE49-F238E27FC236}">
                    <a16:creationId xmlns:a16="http://schemas.microsoft.com/office/drawing/2014/main" id="{6ED7B6CC-7706-41AD-B9B9-4734074E20D4}"/>
                  </a:ext>
                </a:extLst>
              </p:cNvPr>
              <p:cNvSpPr/>
              <p:nvPr/>
            </p:nvSpPr>
            <p:spPr>
              <a:xfrm>
                <a:off x="991099" y="3166918"/>
                <a:ext cx="772589" cy="144000"/>
              </a:xfrm>
              <a:prstGeom prst="flowChartTerminator">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800" spc="-100" dirty="0">
                    <a:solidFill>
                      <a:prstClr val="white"/>
                    </a:solidFill>
                  </a:rPr>
                  <a:t>基本システム</a:t>
                </a:r>
              </a:p>
            </p:txBody>
          </p:sp>
          <p:sp>
            <p:nvSpPr>
              <p:cNvPr id="57" name="角丸四角形 67">
                <a:extLst>
                  <a:ext uri="{FF2B5EF4-FFF2-40B4-BE49-F238E27FC236}">
                    <a16:creationId xmlns:a16="http://schemas.microsoft.com/office/drawing/2014/main" id="{068E4FFA-D6B4-4644-80BC-61295C4196D2}"/>
                  </a:ext>
                </a:extLst>
              </p:cNvPr>
              <p:cNvSpPr/>
              <p:nvPr/>
            </p:nvSpPr>
            <p:spPr>
              <a:xfrm>
                <a:off x="1723500" y="3197722"/>
                <a:ext cx="720079" cy="81679"/>
              </a:xfrm>
              <a:prstGeom prst="roundRect">
                <a:avLst>
                  <a:gd name="adj" fmla="val 50000"/>
                </a:avLst>
              </a:prstGeom>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ja-JP" altLang="en-US" sz="700" spc="-100" dirty="0">
                    <a:solidFill>
                      <a:prstClr val="white"/>
                    </a:solidFill>
                    <a:latin typeface="ＭＳ Ｐゴシック"/>
                  </a:rPr>
                  <a:t>第２、５システム</a:t>
                </a:r>
              </a:p>
            </p:txBody>
          </p:sp>
          <p:sp>
            <p:nvSpPr>
              <p:cNvPr id="58" name="正方形/長方形 57">
                <a:extLst>
                  <a:ext uri="{FF2B5EF4-FFF2-40B4-BE49-F238E27FC236}">
                    <a16:creationId xmlns:a16="http://schemas.microsoft.com/office/drawing/2014/main" id="{685AA492-5F2B-4059-B5C0-5F27165396B0}"/>
                  </a:ext>
                </a:extLst>
              </p:cNvPr>
              <p:cNvSpPr/>
              <p:nvPr/>
            </p:nvSpPr>
            <p:spPr>
              <a:xfrm>
                <a:off x="930810" y="2359880"/>
                <a:ext cx="1636250" cy="130391"/>
              </a:xfrm>
              <a:prstGeom prst="rect">
                <a:avLst/>
              </a:prstGeom>
              <a:solidFill>
                <a:srgbClr val="FF00FF"/>
              </a:solidFill>
              <a:ln>
                <a:solidFill>
                  <a:srgbClr val="FF00FF"/>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endParaRPr kumimoji="1" lang="ja-JP" altLang="en-US" sz="800" dirty="0">
                  <a:latin typeface="+mn-ea"/>
                </a:endParaRPr>
              </a:p>
            </p:txBody>
          </p:sp>
          <p:sp>
            <p:nvSpPr>
              <p:cNvPr id="59" name="フローチャート : 端子 184">
                <a:extLst>
                  <a:ext uri="{FF2B5EF4-FFF2-40B4-BE49-F238E27FC236}">
                    <a16:creationId xmlns:a16="http://schemas.microsoft.com/office/drawing/2014/main" id="{DEB8BD0B-40EC-4F02-8058-6210CC50530E}"/>
                  </a:ext>
                </a:extLst>
              </p:cNvPr>
              <p:cNvSpPr/>
              <p:nvPr/>
            </p:nvSpPr>
            <p:spPr>
              <a:xfrm>
                <a:off x="991099" y="2360430"/>
                <a:ext cx="772589" cy="144000"/>
              </a:xfrm>
              <a:prstGeom prst="flowChartTerminator">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800" spc="-100" dirty="0">
                    <a:solidFill>
                      <a:prstClr val="white"/>
                    </a:solidFill>
                  </a:rPr>
                  <a:t>基本システム</a:t>
                </a:r>
              </a:p>
            </p:txBody>
          </p:sp>
          <p:sp>
            <p:nvSpPr>
              <p:cNvPr id="60" name="角丸四角形 67">
                <a:extLst>
                  <a:ext uri="{FF2B5EF4-FFF2-40B4-BE49-F238E27FC236}">
                    <a16:creationId xmlns:a16="http://schemas.microsoft.com/office/drawing/2014/main" id="{D1E6A0D8-49E1-44D1-8837-9FC6041DA1D0}"/>
                  </a:ext>
                </a:extLst>
              </p:cNvPr>
              <p:cNvSpPr/>
              <p:nvPr/>
            </p:nvSpPr>
            <p:spPr>
              <a:xfrm>
                <a:off x="1723500" y="2391234"/>
                <a:ext cx="720079" cy="81679"/>
              </a:xfrm>
              <a:prstGeom prst="roundRect">
                <a:avLst>
                  <a:gd name="adj" fmla="val 50000"/>
                </a:avLst>
              </a:prstGeom>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ja-JP" altLang="en-US" sz="700" spc="-100" dirty="0">
                    <a:solidFill>
                      <a:prstClr val="white"/>
                    </a:solidFill>
                    <a:latin typeface="ＭＳ Ｐゴシック"/>
                  </a:rPr>
                  <a:t>第１、４システム</a:t>
                </a:r>
              </a:p>
            </p:txBody>
          </p:sp>
        </p:grpSp>
      </p:grpSp>
      <p:sp>
        <p:nvSpPr>
          <p:cNvPr id="74" name="角丸四角形 74">
            <a:extLst>
              <a:ext uri="{FF2B5EF4-FFF2-40B4-BE49-F238E27FC236}">
                <a16:creationId xmlns:a16="http://schemas.microsoft.com/office/drawing/2014/main" id="{A0AC06A1-6C1B-4925-AD09-103F97E58401}"/>
              </a:ext>
            </a:extLst>
          </p:cNvPr>
          <p:cNvSpPr/>
          <p:nvPr/>
        </p:nvSpPr>
        <p:spPr>
          <a:xfrm>
            <a:off x="6112960" y="5705793"/>
            <a:ext cx="2700000" cy="180000"/>
          </a:xfrm>
          <a:prstGeom prst="roundRect">
            <a:avLst/>
          </a:prstGeom>
          <a:solidFill>
            <a:schemeClr val="bg1"/>
          </a:solidFill>
          <a:ln w="19050">
            <a:solidFill>
              <a:srgbClr val="0070C0"/>
            </a:solidFill>
          </a:ln>
        </p:spPr>
        <p:style>
          <a:lnRef idx="2">
            <a:schemeClr val="accent5"/>
          </a:lnRef>
          <a:fillRef idx="1">
            <a:schemeClr val="lt1"/>
          </a:fillRef>
          <a:effectRef idx="0">
            <a:schemeClr val="accent5"/>
          </a:effectRef>
          <a:fontRef idx="minor">
            <a:schemeClr val="dk1"/>
          </a:fontRef>
        </p:style>
        <p:txBody>
          <a:bodyPr lIns="36000" rIns="0" anchor="ctr"/>
          <a:lstStyle/>
          <a:p>
            <a:pPr defTabSz="800100" fontAlgn="auto">
              <a:lnSpc>
                <a:spcPct val="90000"/>
              </a:lnSpc>
              <a:spcAft>
                <a:spcPct val="35000"/>
              </a:spcAft>
              <a:defRPr/>
            </a:pPr>
            <a:r>
              <a:rPr lang="en-US" altLang="ja-JP" sz="1000" dirty="0">
                <a:latin typeface="+mn-ea"/>
              </a:rPr>
              <a:t>Msub241</a:t>
            </a:r>
            <a:r>
              <a:rPr lang="ja-JP" altLang="en-US" sz="1000" dirty="0">
                <a:latin typeface="+mn-ea"/>
              </a:rPr>
              <a:t>　ＡＲ溶接サブ</a:t>
            </a:r>
            <a:endParaRPr lang="en-US" altLang="ja-JP" sz="1000" spc="-150" dirty="0">
              <a:latin typeface="+mn-ea"/>
            </a:endParaRPr>
          </a:p>
        </p:txBody>
      </p:sp>
      <p:sp>
        <p:nvSpPr>
          <p:cNvPr id="65" name="角丸四角形 74">
            <a:extLst>
              <a:ext uri="{FF2B5EF4-FFF2-40B4-BE49-F238E27FC236}">
                <a16:creationId xmlns:a16="http://schemas.microsoft.com/office/drawing/2014/main" id="{117F5690-3F06-4B44-AD98-29931A56FA2A}"/>
              </a:ext>
            </a:extLst>
          </p:cNvPr>
          <p:cNvSpPr/>
          <p:nvPr/>
        </p:nvSpPr>
        <p:spPr>
          <a:xfrm>
            <a:off x="431840" y="6242940"/>
            <a:ext cx="2700000" cy="180000"/>
          </a:xfrm>
          <a:prstGeom prst="roundRect">
            <a:avLst/>
          </a:prstGeom>
          <a:ln w="19050"/>
        </p:spPr>
        <p:style>
          <a:lnRef idx="2">
            <a:schemeClr val="accent1"/>
          </a:lnRef>
          <a:fillRef idx="1">
            <a:schemeClr val="lt1"/>
          </a:fillRef>
          <a:effectRef idx="0">
            <a:schemeClr val="accent1"/>
          </a:effectRef>
          <a:fontRef idx="minor">
            <a:schemeClr val="dk1"/>
          </a:fontRef>
        </p:style>
        <p:txBody>
          <a:bodyPr lIns="36000" rIns="0" anchor="ctr"/>
          <a:lstStyle/>
          <a:p>
            <a:pPr defTabSz="800100" fontAlgn="auto">
              <a:lnSpc>
                <a:spcPct val="90000"/>
              </a:lnSpc>
              <a:spcAft>
                <a:spcPct val="35000"/>
              </a:spcAft>
              <a:defRPr/>
            </a:pPr>
            <a:r>
              <a:rPr lang="en-US" altLang="ja-JP" sz="1000" dirty="0">
                <a:latin typeface="+mn-ea"/>
              </a:rPr>
              <a:t>Msub244</a:t>
            </a:r>
            <a:r>
              <a:rPr lang="ja-JP" altLang="en-US" sz="1000" dirty="0">
                <a:latin typeface="+mn-ea"/>
              </a:rPr>
              <a:t>　各種溶接作業の見える化サブ</a:t>
            </a:r>
            <a:endParaRPr lang="en-US" altLang="ja-JP" sz="1000" spc="-150" dirty="0">
              <a:latin typeface="+mn-ea"/>
            </a:endParaRPr>
          </a:p>
        </p:txBody>
      </p:sp>
      <p:sp>
        <p:nvSpPr>
          <p:cNvPr id="69" name="右矢印 70">
            <a:extLst>
              <a:ext uri="{FF2B5EF4-FFF2-40B4-BE49-F238E27FC236}">
                <a16:creationId xmlns:a16="http://schemas.microsoft.com/office/drawing/2014/main" id="{3AE945BB-88EA-42A7-8355-D0246FE6323F}"/>
              </a:ext>
            </a:extLst>
          </p:cNvPr>
          <p:cNvSpPr/>
          <p:nvPr/>
        </p:nvSpPr>
        <p:spPr>
          <a:xfrm>
            <a:off x="4089332" y="2656543"/>
            <a:ext cx="842708" cy="271556"/>
          </a:xfrm>
          <a:prstGeom prst="rightArrow">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800" dirty="0">
                <a:solidFill>
                  <a:prstClr val="white"/>
                </a:solidFill>
              </a:rPr>
              <a:t>訓練パターン</a:t>
            </a:r>
          </a:p>
        </p:txBody>
      </p:sp>
      <p:sp>
        <p:nvSpPr>
          <p:cNvPr id="70" name="右矢印 71">
            <a:extLst>
              <a:ext uri="{FF2B5EF4-FFF2-40B4-BE49-F238E27FC236}">
                <a16:creationId xmlns:a16="http://schemas.microsoft.com/office/drawing/2014/main" id="{06EA821B-AE4B-4332-9405-D92CC969F843}"/>
              </a:ext>
            </a:extLst>
          </p:cNvPr>
          <p:cNvSpPr/>
          <p:nvPr/>
        </p:nvSpPr>
        <p:spPr>
          <a:xfrm flipH="1">
            <a:off x="4047140" y="2954947"/>
            <a:ext cx="842708" cy="271556"/>
          </a:xfrm>
          <a:prstGeom prst="rightArrow">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800" dirty="0">
                <a:solidFill>
                  <a:prstClr val="white"/>
                </a:solidFill>
              </a:rPr>
              <a:t>訓練パターン</a:t>
            </a:r>
          </a:p>
        </p:txBody>
      </p:sp>
      <p:grpSp>
        <p:nvGrpSpPr>
          <p:cNvPr id="71" name="グループ化 70"/>
          <p:cNvGrpSpPr/>
          <p:nvPr/>
        </p:nvGrpSpPr>
        <p:grpSpPr>
          <a:xfrm>
            <a:off x="243207" y="4507904"/>
            <a:ext cx="8568952" cy="180000"/>
            <a:chOff x="243207" y="4507904"/>
            <a:chExt cx="8568952" cy="180000"/>
          </a:xfrm>
        </p:grpSpPr>
        <p:grpSp>
          <p:nvGrpSpPr>
            <p:cNvPr id="72" name="グループ化 71">
              <a:extLst>
                <a:ext uri="{FF2B5EF4-FFF2-40B4-BE49-F238E27FC236}">
                  <a16:creationId xmlns:a16="http://schemas.microsoft.com/office/drawing/2014/main" id="{D1CD0542-B741-4161-9A93-AC20F560B4AD}"/>
                </a:ext>
              </a:extLst>
            </p:cNvPr>
            <p:cNvGrpSpPr/>
            <p:nvPr/>
          </p:nvGrpSpPr>
          <p:grpSpPr>
            <a:xfrm>
              <a:off x="243207" y="4507904"/>
              <a:ext cx="2088009" cy="180000"/>
              <a:chOff x="622843" y="4633551"/>
              <a:chExt cx="2088009" cy="180000"/>
            </a:xfrm>
          </p:grpSpPr>
          <p:sp>
            <p:nvSpPr>
              <p:cNvPr id="75" name="正方形/長方形 74">
                <a:extLst>
                  <a:ext uri="{FF2B5EF4-FFF2-40B4-BE49-F238E27FC236}">
                    <a16:creationId xmlns:a16="http://schemas.microsoft.com/office/drawing/2014/main" id="{AC8A2260-A34E-42FF-92EA-029192B547E3}"/>
                  </a:ext>
                </a:extLst>
              </p:cNvPr>
              <p:cNvSpPr/>
              <p:nvPr/>
            </p:nvSpPr>
            <p:spPr>
              <a:xfrm>
                <a:off x="694852" y="4633551"/>
                <a:ext cx="2016000" cy="180000"/>
              </a:xfrm>
              <a:prstGeom prst="rect">
                <a:avLst/>
              </a:prstGeom>
              <a:solidFill>
                <a:srgbClr val="0070C0"/>
              </a:solidFill>
              <a:ln w="6350">
                <a:solidFill>
                  <a:schemeClr val="bg1"/>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endParaRPr kumimoji="1" lang="ja-JP" altLang="en-US" sz="800" dirty="0">
                  <a:latin typeface="+mn-ea"/>
                </a:endParaRPr>
              </a:p>
            </p:txBody>
          </p:sp>
          <p:sp>
            <p:nvSpPr>
              <p:cNvPr id="76" name="フローチャート : 端子 184">
                <a:extLst>
                  <a:ext uri="{FF2B5EF4-FFF2-40B4-BE49-F238E27FC236}">
                    <a16:creationId xmlns:a16="http://schemas.microsoft.com/office/drawing/2014/main" id="{A51CC5DC-67A7-4E06-95D6-387D8A4324A8}"/>
                  </a:ext>
                </a:extLst>
              </p:cNvPr>
              <p:cNvSpPr/>
              <p:nvPr/>
            </p:nvSpPr>
            <p:spPr>
              <a:xfrm>
                <a:off x="622843" y="4672202"/>
                <a:ext cx="1296000" cy="112483"/>
              </a:xfrm>
              <a:prstGeom prst="flowChartTerminator">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800" spc="-100" dirty="0">
                    <a:solidFill>
                      <a:prstClr val="white"/>
                    </a:solidFill>
                  </a:rPr>
                  <a:t>推奨サブシステム一覧</a:t>
                </a:r>
              </a:p>
            </p:txBody>
          </p:sp>
          <p:sp>
            <p:nvSpPr>
              <p:cNvPr id="77" name="角丸四角形 67">
                <a:extLst>
                  <a:ext uri="{FF2B5EF4-FFF2-40B4-BE49-F238E27FC236}">
                    <a16:creationId xmlns:a16="http://schemas.microsoft.com/office/drawing/2014/main" id="{2A421EF3-A5B7-4493-932E-48E9E9A29766}"/>
                  </a:ext>
                </a:extLst>
              </p:cNvPr>
              <p:cNvSpPr/>
              <p:nvPr/>
            </p:nvSpPr>
            <p:spPr>
              <a:xfrm>
                <a:off x="1846981" y="4683956"/>
                <a:ext cx="720079" cy="81679"/>
              </a:xfrm>
              <a:prstGeom prst="roundRect">
                <a:avLst>
                  <a:gd name="adj" fmla="val 50000"/>
                </a:avLst>
              </a:prstGeom>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ja-JP" altLang="en-US" sz="700" spc="-100" dirty="0">
                    <a:solidFill>
                      <a:prstClr val="white"/>
                    </a:solidFill>
                    <a:latin typeface="ＭＳ Ｐゴシック"/>
                  </a:rPr>
                  <a:t>第３、６システム</a:t>
                </a:r>
              </a:p>
            </p:txBody>
          </p:sp>
        </p:grpSp>
        <p:cxnSp>
          <p:nvCxnSpPr>
            <p:cNvPr id="73" name="直線コネクタ 72"/>
            <p:cNvCxnSpPr/>
            <p:nvPr/>
          </p:nvCxnSpPr>
          <p:spPr>
            <a:xfrm>
              <a:off x="315215" y="4507904"/>
              <a:ext cx="8496944" cy="0"/>
            </a:xfrm>
            <a:prstGeom prst="line">
              <a:avLst/>
            </a:prstGeom>
            <a:ln w="53975">
              <a:solidFill>
                <a:srgbClr val="0070C0"/>
              </a:solidFill>
            </a:ln>
          </p:spPr>
          <p:style>
            <a:lnRef idx="1">
              <a:schemeClr val="accent1"/>
            </a:lnRef>
            <a:fillRef idx="0">
              <a:schemeClr val="accent1"/>
            </a:fillRef>
            <a:effectRef idx="0">
              <a:schemeClr val="accent1"/>
            </a:effectRef>
            <a:fontRef idx="minor">
              <a:schemeClr val="tx1"/>
            </a:fontRef>
          </p:style>
        </p:cxnSp>
      </p:grpSp>
      <p:sp>
        <p:nvSpPr>
          <p:cNvPr id="66" name="角丸四角形 134">
            <a:extLst>
              <a:ext uri="{FF2B5EF4-FFF2-40B4-BE49-F238E27FC236}">
                <a16:creationId xmlns:a16="http://schemas.microsoft.com/office/drawing/2014/main" id="{EE89C38C-5267-4CB4-8A6D-65C5F8F179B6}"/>
              </a:ext>
            </a:extLst>
          </p:cNvPr>
          <p:cNvSpPr/>
          <p:nvPr/>
        </p:nvSpPr>
        <p:spPr>
          <a:xfrm>
            <a:off x="6112960" y="5967709"/>
            <a:ext cx="2700000" cy="180000"/>
          </a:xfrm>
          <a:prstGeom prst="roundRect">
            <a:avLst/>
          </a:prstGeom>
          <a:noFill/>
          <a:ln w="19050">
            <a:solidFill>
              <a:srgbClr val="0070C0"/>
            </a:solidFill>
          </a:ln>
        </p:spPr>
        <p:style>
          <a:lnRef idx="2">
            <a:schemeClr val="accent6">
              <a:shade val="50000"/>
            </a:schemeClr>
          </a:lnRef>
          <a:fillRef idx="1">
            <a:schemeClr val="accent6"/>
          </a:fillRef>
          <a:effectRef idx="0">
            <a:schemeClr val="accent6"/>
          </a:effectRef>
          <a:fontRef idx="minor">
            <a:schemeClr val="lt1"/>
          </a:fontRef>
        </p:style>
        <p:txBody>
          <a:bodyPr lIns="36000" rIns="0" anchor="ctr"/>
          <a:lstStyle/>
          <a:p>
            <a:pPr defTabSz="800100" fontAlgn="auto">
              <a:lnSpc>
                <a:spcPct val="90000"/>
              </a:lnSpc>
              <a:spcAft>
                <a:spcPct val="35000"/>
              </a:spcAft>
            </a:pPr>
            <a:r>
              <a:rPr lang="en-US" altLang="ja-JP" sz="900" dirty="0">
                <a:solidFill>
                  <a:schemeClr val="tx1"/>
                </a:solidFill>
                <a:latin typeface="+mn-ea"/>
              </a:rPr>
              <a:t>Msub704</a:t>
            </a:r>
            <a:r>
              <a:rPr lang="ja-JP" altLang="en-US" sz="900" dirty="0">
                <a:solidFill>
                  <a:schemeClr val="tx1"/>
                </a:solidFill>
                <a:latin typeface="+mn-ea"/>
              </a:rPr>
              <a:t>　構造物運搬サブ</a:t>
            </a:r>
            <a:r>
              <a:rPr lang="en-US" altLang="ja-JP" sz="900" dirty="0">
                <a:solidFill>
                  <a:schemeClr val="tx1"/>
                </a:solidFill>
                <a:latin typeface="+mn-ea"/>
              </a:rPr>
              <a:t>4(</a:t>
            </a:r>
            <a:r>
              <a:rPr lang="ja-JP" altLang="en-US" sz="900" dirty="0">
                <a:solidFill>
                  <a:schemeClr val="tx1"/>
                </a:solidFill>
                <a:latin typeface="+mn-ea"/>
              </a:rPr>
              <a:t>床上操作式クレーン</a:t>
            </a:r>
            <a:r>
              <a:rPr lang="en-US" altLang="ja-JP" sz="900" dirty="0">
                <a:solidFill>
                  <a:schemeClr val="tx1"/>
                </a:solidFill>
                <a:latin typeface="+mn-ea"/>
              </a:rPr>
              <a:t>)</a:t>
            </a:r>
          </a:p>
        </p:txBody>
      </p:sp>
      <p:sp>
        <p:nvSpPr>
          <p:cNvPr id="82" name="角丸四角形 134">
            <a:extLst>
              <a:ext uri="{FF2B5EF4-FFF2-40B4-BE49-F238E27FC236}">
                <a16:creationId xmlns:a16="http://schemas.microsoft.com/office/drawing/2014/main" id="{EE89C38C-5267-4CB4-8A6D-65C5F8F179B6}"/>
              </a:ext>
            </a:extLst>
          </p:cNvPr>
          <p:cNvSpPr/>
          <p:nvPr/>
        </p:nvSpPr>
        <p:spPr>
          <a:xfrm>
            <a:off x="6112960" y="6237047"/>
            <a:ext cx="2700000" cy="180000"/>
          </a:xfrm>
          <a:prstGeom prst="roundRect">
            <a:avLst/>
          </a:prstGeom>
          <a:solidFill>
            <a:schemeClr val="accent2">
              <a:lumMod val="40000"/>
              <a:lumOff val="60000"/>
            </a:schemeClr>
          </a:solidFill>
          <a:ln w="19050">
            <a:solidFill>
              <a:srgbClr val="FF0000"/>
            </a:solidFill>
          </a:ln>
        </p:spPr>
        <p:style>
          <a:lnRef idx="2">
            <a:schemeClr val="accent6">
              <a:shade val="50000"/>
            </a:schemeClr>
          </a:lnRef>
          <a:fillRef idx="1">
            <a:schemeClr val="accent6"/>
          </a:fillRef>
          <a:effectRef idx="0">
            <a:schemeClr val="accent6"/>
          </a:effectRef>
          <a:fontRef idx="minor">
            <a:schemeClr val="lt1"/>
          </a:fontRef>
        </p:style>
        <p:txBody>
          <a:bodyPr lIns="36000" rIns="0" anchor="ctr"/>
          <a:lstStyle/>
          <a:p>
            <a:pPr defTabSz="800100" fontAlgn="auto">
              <a:lnSpc>
                <a:spcPct val="90000"/>
              </a:lnSpc>
              <a:spcAft>
                <a:spcPct val="35000"/>
              </a:spcAft>
            </a:pPr>
            <a:r>
              <a:rPr lang="en-US" altLang="ja-JP" sz="900" dirty="0">
                <a:solidFill>
                  <a:schemeClr val="tx1"/>
                </a:solidFill>
                <a:latin typeface="+mn-ea"/>
              </a:rPr>
              <a:t>Msub308</a:t>
            </a:r>
            <a:r>
              <a:rPr lang="ja-JP" altLang="en-US" sz="900" dirty="0">
                <a:solidFill>
                  <a:schemeClr val="tx1"/>
                </a:solidFill>
                <a:latin typeface="+mn-ea"/>
              </a:rPr>
              <a:t>　協働ロボット溶接</a:t>
            </a:r>
            <a:r>
              <a:rPr lang="ja-JP" altLang="en-US" sz="900" dirty="0" smtClean="0">
                <a:solidFill>
                  <a:schemeClr val="tx1"/>
                </a:solidFill>
                <a:latin typeface="+mn-ea"/>
              </a:rPr>
              <a:t>作業</a:t>
            </a:r>
            <a:endParaRPr lang="en-US" altLang="ja-JP" sz="900" dirty="0">
              <a:solidFill>
                <a:schemeClr val="tx1"/>
              </a:solidFill>
              <a:latin typeface="+mn-ea"/>
            </a:endParaRPr>
          </a:p>
        </p:txBody>
      </p:sp>
      <p:grpSp>
        <p:nvGrpSpPr>
          <p:cNvPr id="83" name="グループ化 82">
            <a:extLst>
              <a:ext uri="{FF2B5EF4-FFF2-40B4-BE49-F238E27FC236}">
                <a16:creationId xmlns:a16="http://schemas.microsoft.com/office/drawing/2014/main" id="{A636D32C-033E-4068-8D25-BBBD2134556A}"/>
              </a:ext>
            </a:extLst>
          </p:cNvPr>
          <p:cNvGrpSpPr/>
          <p:nvPr/>
        </p:nvGrpSpPr>
        <p:grpSpPr>
          <a:xfrm>
            <a:off x="8429002" y="6229625"/>
            <a:ext cx="356188" cy="200055"/>
            <a:chOff x="306220" y="113129"/>
            <a:chExt cx="356188" cy="200055"/>
          </a:xfrm>
        </p:grpSpPr>
        <p:sp>
          <p:nvSpPr>
            <p:cNvPr id="84" name="円/楕円 80">
              <a:extLst>
                <a:ext uri="{FF2B5EF4-FFF2-40B4-BE49-F238E27FC236}">
                  <a16:creationId xmlns:a16="http://schemas.microsoft.com/office/drawing/2014/main" id="{3D9938F6-8719-4369-9A24-F2FAA042D9A4}"/>
                </a:ext>
              </a:extLst>
            </p:cNvPr>
            <p:cNvSpPr/>
            <p:nvPr/>
          </p:nvSpPr>
          <p:spPr>
            <a:xfrm>
              <a:off x="318794" y="143799"/>
              <a:ext cx="324000" cy="144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900">
                <a:latin typeface="ＭＳ ゴシック" panose="020B0609070205080204" pitchFamily="49" charset="-128"/>
                <a:ea typeface="ＭＳ ゴシック" panose="020B0609070205080204" pitchFamily="49" charset="-128"/>
              </a:endParaRPr>
            </a:p>
          </p:txBody>
        </p:sp>
        <p:sp>
          <p:nvSpPr>
            <p:cNvPr id="85" name="テキスト ボックス 84">
              <a:extLst>
                <a:ext uri="{FF2B5EF4-FFF2-40B4-BE49-F238E27FC236}">
                  <a16:creationId xmlns:a16="http://schemas.microsoft.com/office/drawing/2014/main" id="{1ABA5015-DD12-4695-B452-192F9FB436E9}"/>
                </a:ext>
              </a:extLst>
            </p:cNvPr>
            <p:cNvSpPr txBox="1"/>
            <p:nvPr/>
          </p:nvSpPr>
          <p:spPr>
            <a:xfrm>
              <a:off x="306220" y="113129"/>
              <a:ext cx="356188" cy="200055"/>
            </a:xfrm>
            <a:prstGeom prst="rect">
              <a:avLst/>
            </a:prstGeom>
            <a:noFill/>
          </p:spPr>
          <p:txBody>
            <a:bodyPr wrap="none" rtlCol="0">
              <a:spAutoFit/>
            </a:bodyPr>
            <a:lstStyle/>
            <a:p>
              <a:r>
                <a:rPr kumimoji="1" lang="en-US" altLang="ja-JP" sz="700" b="1" dirty="0">
                  <a:solidFill>
                    <a:schemeClr val="bg1"/>
                  </a:solidFill>
                </a:rPr>
                <a:t>New</a:t>
              </a:r>
              <a:endParaRPr kumimoji="1" lang="ja-JP" altLang="en-US" sz="700" b="1" dirty="0">
                <a:solidFill>
                  <a:schemeClr val="bg1"/>
                </a:solidFill>
              </a:endParaRPr>
            </a:p>
          </p:txBody>
        </p:sp>
      </p:grpSp>
    </p:spTree>
    <p:extLst>
      <p:ext uri="{BB962C8B-B14F-4D97-AF65-F5344CB8AC3E}">
        <p14:creationId xmlns:p14="http://schemas.microsoft.com/office/powerpoint/2010/main" val="204726480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図表 5"/>
          <p:cNvGraphicFramePr/>
          <p:nvPr>
            <p:extLst>
              <p:ext uri="{D42A27DB-BD31-4B8C-83A1-F6EECF244321}">
                <p14:modId xmlns:p14="http://schemas.microsoft.com/office/powerpoint/2010/main" val="2667963586"/>
              </p:ext>
            </p:extLst>
          </p:nvPr>
        </p:nvGraphicFramePr>
        <p:xfrm>
          <a:off x="611560" y="836712"/>
          <a:ext cx="8064896" cy="55446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横巻き 7"/>
          <p:cNvSpPr/>
          <p:nvPr/>
        </p:nvSpPr>
        <p:spPr>
          <a:xfrm>
            <a:off x="539750" y="188913"/>
            <a:ext cx="8135938" cy="576262"/>
          </a:xfrm>
          <a:prstGeom prst="horizontalScroll">
            <a:avLst/>
          </a:prstGeom>
          <a:gradFill>
            <a:gsLst>
              <a:gs pos="0">
                <a:srgbClr val="FBEAC7"/>
              </a:gs>
              <a:gs pos="17999">
                <a:srgbClr val="FEE7F2"/>
              </a:gs>
              <a:gs pos="36000">
                <a:srgbClr val="FAC77D"/>
              </a:gs>
              <a:gs pos="61000">
                <a:srgbClr val="FBA97D"/>
              </a:gs>
              <a:gs pos="82001">
                <a:srgbClr val="FBD49C"/>
              </a:gs>
              <a:gs pos="100000">
                <a:srgbClr val="FEE7F2"/>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dirty="0">
                <a:solidFill>
                  <a:schemeClr val="bg1"/>
                </a:solidFill>
              </a:rPr>
              <a:t>構造物溶接科　訓練概要等</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solidFill>
            <a:schemeClr val="accent3">
              <a:lumMod val="75000"/>
            </a:schemeClr>
          </a:solidFill>
        </a:ln>
      </a:spPr>
      <a:bodyPr lIns="36000" rIns="0" anchor="ctr"/>
      <a:lstStyle>
        <a:defPPr defTabSz="800100" fontAlgn="auto">
          <a:lnSpc>
            <a:spcPct val="90000"/>
          </a:lnSpc>
          <a:spcAft>
            <a:spcPct val="35000"/>
          </a:spcAft>
          <a:defRPr sz="800" dirty="0" smtClean="0">
            <a:latin typeface="+mn-ea"/>
          </a:defRPr>
        </a:defPPr>
      </a:lstStyle>
      <a:style>
        <a:lnRef idx="2">
          <a:schemeClr val="accent5"/>
        </a:lnRef>
        <a:fillRef idx="1">
          <a:schemeClr val="lt1"/>
        </a:fillRef>
        <a:effectRef idx="0">
          <a:schemeClr val="accent5"/>
        </a:effectRef>
        <a:fontRef idx="minor">
          <a:schemeClr val="dk1"/>
        </a:fontRef>
      </a:style>
    </a:sp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5232</TotalTime>
  <Words>440</Words>
  <Application>Microsoft Office PowerPoint</Application>
  <PresentationFormat>画面に合わせる (4:3)</PresentationFormat>
  <Paragraphs>68</Paragraphs>
  <Slides>2</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2</vt:i4>
      </vt:variant>
    </vt:vector>
  </HeadingPairs>
  <TitlesOfParts>
    <vt:vector size="7" baseType="lpstr">
      <vt:lpstr>ＭＳ Ｐゴシック</vt:lpstr>
      <vt:lpstr>ＭＳ ゴシック</vt:lpstr>
      <vt:lpstr>Arial</vt:lpstr>
      <vt:lpstr>Calibri</vt:lpstr>
      <vt:lpstr>Office テーマ</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cp:lastPrinted>2021-07-20T05:30:11Z</cp:lastPrinted>
  <dcterms:created xsi:type="dcterms:W3CDTF">2009-10-08T00:03:52Z</dcterms:created>
  <dcterms:modified xsi:type="dcterms:W3CDTF">2024-08-28T01:02:47Z</dcterms:modified>
</cp:coreProperties>
</file>