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72" r:id="rId5"/>
    <p:sldId id="269" r:id="rId6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F00F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B3C65C-47D1-94E9-03F0-163FBA87AA02}" v="10" dt="2022-08-04T07:16:14.772"/>
    <p1510:client id="{D2680698-9FFA-7934-1734-AD180D9C1BC6}" v="7" dt="2022-08-04T06:42:49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2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中島 優斗" userId="S::nakashima.yuto@teamskibanofficial.onmicrosoft.com::fe17764d-63d2-432f-87f2-538217b1bfdf" providerId="AD" clId="Web-{D2680698-9FFA-7934-1734-AD180D9C1BC6}"/>
    <pc:docChg chg="addSld modSld">
      <pc:chgData name="中島 優斗" userId="S::nakashima.yuto@teamskibanofficial.onmicrosoft.com::fe17764d-63d2-432f-87f2-538217b1bfdf" providerId="AD" clId="Web-{D2680698-9FFA-7934-1734-AD180D9C1BC6}" dt="2022-08-04T06:47:32.690" v="167" actId="20577"/>
      <pc:docMkLst>
        <pc:docMk/>
      </pc:docMkLst>
      <pc:sldChg chg="addSp modSp">
        <pc:chgData name="中島 優斗" userId="S::nakashima.yuto@teamskibanofficial.onmicrosoft.com::fe17764d-63d2-432f-87f2-538217b1bfdf" providerId="AD" clId="Web-{D2680698-9FFA-7934-1734-AD180D9C1BC6}" dt="2022-08-04T06:47:32.690" v="167" actId="20577"/>
        <pc:sldMkLst>
          <pc:docMk/>
          <pc:sldMk cId="0" sldId="268"/>
        </pc:sldMkLst>
        <pc:spChg chg="add">
          <ac:chgData name="中島 優斗" userId="S::nakashima.yuto@teamskibanofficial.onmicrosoft.com::fe17764d-63d2-432f-87f2-538217b1bfdf" providerId="AD" clId="Web-{D2680698-9FFA-7934-1734-AD180D9C1BC6}" dt="2022-08-04T06:41:37.041" v="97"/>
          <ac:spMkLst>
            <pc:docMk/>
            <pc:sldMk cId="0" sldId="268"/>
            <ac:spMk id="41" creationId="{7B6A3FB2-84D5-4E0B-23D6-9B51035059B5}"/>
          </ac:spMkLst>
        </pc:spChg>
        <pc:graphicFrameChg chg="modGraphic">
          <ac:chgData name="中島 優斗" userId="S::nakashima.yuto@teamskibanofficial.onmicrosoft.com::fe17764d-63d2-432f-87f2-538217b1bfdf" providerId="AD" clId="Web-{D2680698-9FFA-7934-1734-AD180D9C1BC6}" dt="2022-08-04T06:47:32.690" v="167" actId="20577"/>
          <ac:graphicFrameMkLst>
            <pc:docMk/>
            <pc:sldMk cId="0" sldId="268"/>
            <ac:graphicFrameMk id="6" creationId="{00000000-0000-0000-0000-000000000000}"/>
          </ac:graphicFrameMkLst>
        </pc:graphicFrameChg>
      </pc:sldChg>
      <pc:sldChg chg="addSp modSp">
        <pc:chgData name="中島 優斗" userId="S::nakashima.yuto@teamskibanofficial.onmicrosoft.com::fe17764d-63d2-432f-87f2-538217b1bfdf" providerId="AD" clId="Web-{D2680698-9FFA-7934-1734-AD180D9C1BC6}" dt="2022-08-04T06:41:52.979" v="99" actId="20577"/>
        <pc:sldMkLst>
          <pc:docMk/>
          <pc:sldMk cId="0" sldId="269"/>
        </pc:sldMkLst>
        <pc:spChg chg="add">
          <ac:chgData name="中島 優斗" userId="S::nakashima.yuto@teamskibanofficial.onmicrosoft.com::fe17764d-63d2-432f-87f2-538217b1bfdf" providerId="AD" clId="Web-{D2680698-9FFA-7934-1734-AD180D9C1BC6}" dt="2022-08-04T06:41:19.243" v="94"/>
          <ac:spMkLst>
            <pc:docMk/>
            <pc:sldMk cId="0" sldId="269"/>
            <ac:spMk id="815" creationId="{46766020-79B4-586E-EE3E-68A2727A4E0E}"/>
          </ac:spMkLst>
        </pc:spChg>
        <pc:graphicFrameChg chg="modGraphic">
          <ac:chgData name="中島 優斗" userId="S::nakashima.yuto@teamskibanofficial.onmicrosoft.com::fe17764d-63d2-432f-87f2-538217b1bfdf" providerId="AD" clId="Web-{D2680698-9FFA-7934-1734-AD180D9C1BC6}" dt="2022-08-04T06:41:52.979" v="99" actId="20577"/>
          <ac:graphicFrameMkLst>
            <pc:docMk/>
            <pc:sldMk cId="0" sldId="269"/>
            <ac:graphicFrameMk id="6" creationId="{00000000-0000-0000-0000-000000000000}"/>
          </ac:graphicFrameMkLst>
        </pc:graphicFrameChg>
      </pc:sldChg>
      <pc:sldChg chg="addSp add replId">
        <pc:chgData name="中島 優斗" userId="S::nakashima.yuto@teamskibanofficial.onmicrosoft.com::fe17764d-63d2-432f-87f2-538217b1bfdf" providerId="AD" clId="Web-{D2680698-9FFA-7934-1734-AD180D9C1BC6}" dt="2022-08-04T06:41:30.978" v="96"/>
        <pc:sldMkLst>
          <pc:docMk/>
          <pc:sldMk cId="1444115983" sldId="274"/>
        </pc:sldMkLst>
        <pc:spChg chg="add">
          <ac:chgData name="中島 優斗" userId="S::nakashima.yuto@teamskibanofficial.onmicrosoft.com::fe17764d-63d2-432f-87f2-538217b1bfdf" providerId="AD" clId="Web-{D2680698-9FFA-7934-1734-AD180D9C1BC6}" dt="2022-08-04T06:41:30.978" v="96"/>
          <ac:spMkLst>
            <pc:docMk/>
            <pc:sldMk cId="1444115983" sldId="274"/>
            <ac:spMk id="14" creationId="{B0A9B9BF-9477-996F-12D9-1FB8DF6186DF}"/>
          </ac:spMkLst>
        </pc:spChg>
      </pc:sldChg>
      <pc:sldChg chg="addSp modSp add replId">
        <pc:chgData name="中島 優斗" userId="S::nakashima.yuto@teamskibanofficial.onmicrosoft.com::fe17764d-63d2-432f-87f2-538217b1bfdf" providerId="AD" clId="Web-{D2680698-9FFA-7934-1734-AD180D9C1BC6}" dt="2022-08-04T06:43:16.704" v="107" actId="20577"/>
        <pc:sldMkLst>
          <pc:docMk/>
          <pc:sldMk cId="3967901219" sldId="275"/>
        </pc:sldMkLst>
        <pc:spChg chg="add">
          <ac:chgData name="中島 優斗" userId="S::nakashima.yuto@teamskibanofficial.onmicrosoft.com::fe17764d-63d2-432f-87f2-538217b1bfdf" providerId="AD" clId="Web-{D2680698-9FFA-7934-1734-AD180D9C1BC6}" dt="2022-08-04T06:41:26.337" v="95"/>
          <ac:spMkLst>
            <pc:docMk/>
            <pc:sldMk cId="3967901219" sldId="275"/>
            <ac:spMk id="14" creationId="{AD3AC89C-5597-BBAE-4C3C-DFA29B815F0F}"/>
          </ac:spMkLst>
        </pc:spChg>
        <pc:graphicFrameChg chg="modGraphic">
          <ac:chgData name="中島 優斗" userId="S::nakashima.yuto@teamskibanofficial.onmicrosoft.com::fe17764d-63d2-432f-87f2-538217b1bfdf" providerId="AD" clId="Web-{D2680698-9FFA-7934-1734-AD180D9C1BC6}" dt="2022-08-04T06:43:16.704" v="107" actId="20577"/>
          <ac:graphicFrameMkLst>
            <pc:docMk/>
            <pc:sldMk cId="3967901219" sldId="275"/>
            <ac:graphicFrameMk id="6" creationId="{00000000-0000-0000-0000-000000000000}"/>
          </ac:graphicFrameMkLst>
        </pc:graphicFrameChg>
      </pc:sldChg>
    </pc:docChg>
  </pc:docChgLst>
  <pc:docChgLst>
    <pc:chgData name="中島 優斗" userId="S::nakashima.yuto@teamskibanofficial.onmicrosoft.com::fe17764d-63d2-432f-87f2-538217b1bfdf" providerId="AD" clId="Web-{71B3C65C-47D1-94E9-03F0-163FBA87AA02}"/>
    <pc:docChg chg="delSld modSld">
      <pc:chgData name="中島 優斗" userId="S::nakashima.yuto@teamskibanofficial.onmicrosoft.com::fe17764d-63d2-432f-87f2-538217b1bfdf" providerId="AD" clId="Web-{71B3C65C-47D1-94E9-03F0-163FBA87AA02}" dt="2022-08-04T07:16:14.772" v="87"/>
      <pc:docMkLst>
        <pc:docMk/>
      </pc:docMkLst>
      <pc:sldChg chg="modSp del">
        <pc:chgData name="中島 優斗" userId="S::nakashima.yuto@teamskibanofficial.onmicrosoft.com::fe17764d-63d2-432f-87f2-538217b1bfdf" providerId="AD" clId="Web-{71B3C65C-47D1-94E9-03F0-163FBA87AA02}" dt="2022-08-04T07:16:14.772" v="87"/>
        <pc:sldMkLst>
          <pc:docMk/>
          <pc:sldMk cId="0" sldId="268"/>
        </pc:sldMkLst>
        <pc:graphicFrameChg chg="modGraphic">
          <ac:chgData name="中島 優斗" userId="S::nakashima.yuto@teamskibanofficial.onmicrosoft.com::fe17764d-63d2-432f-87f2-538217b1bfdf" providerId="AD" clId="Web-{71B3C65C-47D1-94E9-03F0-163FBA87AA02}" dt="2022-08-04T06:50:59.989" v="1" actId="20577"/>
          <ac:graphicFrameMkLst>
            <pc:docMk/>
            <pc:sldMk cId="0" sldId="268"/>
            <ac:graphicFrameMk id="6" creationId="{00000000-0000-0000-0000-000000000000}"/>
          </ac:graphicFrameMkLst>
        </pc:graphicFrameChg>
      </pc:sldChg>
      <pc:sldChg chg="modSp">
        <pc:chgData name="中島 優斗" userId="S::nakashima.yuto@teamskibanofficial.onmicrosoft.com::fe17764d-63d2-432f-87f2-538217b1bfdf" providerId="AD" clId="Web-{71B3C65C-47D1-94E9-03F0-163FBA87AA02}" dt="2022-08-04T07:16:08.225" v="86" actId="20577"/>
        <pc:sldMkLst>
          <pc:docMk/>
          <pc:sldMk cId="0" sldId="269"/>
        </pc:sldMkLst>
        <pc:spChg chg="mod">
          <ac:chgData name="中島 優斗" userId="S::nakashima.yuto@teamskibanofficial.onmicrosoft.com::fe17764d-63d2-432f-87f2-538217b1bfdf" providerId="AD" clId="Web-{71B3C65C-47D1-94E9-03F0-163FBA87AA02}" dt="2022-08-04T07:09:59.291" v="9" actId="20577"/>
          <ac:spMkLst>
            <pc:docMk/>
            <pc:sldMk cId="0" sldId="269"/>
            <ac:spMk id="8" creationId="{00000000-0000-0000-0000-000000000000}"/>
          </ac:spMkLst>
        </pc:spChg>
        <pc:graphicFrameChg chg="modGraphic">
          <ac:chgData name="中島 優斗" userId="S::nakashima.yuto@teamskibanofficial.onmicrosoft.com::fe17764d-63d2-432f-87f2-538217b1bfdf" providerId="AD" clId="Web-{71B3C65C-47D1-94E9-03F0-163FBA87AA02}" dt="2022-08-04T07:16:08.225" v="86" actId="20577"/>
          <ac:graphicFrameMkLst>
            <pc:docMk/>
            <pc:sldMk cId="0" sldId="269"/>
            <ac:graphicFrameMk id="6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景気回復に伴う新規建設需要の増加を背景に、建設現場での人材不足が非常に深刻な問題となっている。各職工の不足とともに、高い技術力を有した管理技術者の育成が急務となっている。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/>
            <a:t>対象者</a:t>
          </a:r>
          <a:endParaRPr kumimoji="1" lang="en-US" altLang="ja-JP" sz="2000"/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鉄筋コンクリート造の施工に関心があり、マンションや公共建築物の施工部門における管理</a:t>
          </a:r>
          <a:r>
            <a:rPr kumimoji="1" lang="ja-JP" altLang="en-US" dirty="0">
              <a:solidFill>
                <a:schemeClr val="tx1"/>
              </a:solidFill>
              <a:latin typeface="Calibri"/>
            </a:rPr>
            <a:t>職や</a:t>
          </a:r>
          <a:r>
            <a:rPr kumimoji="1" lang="ja-JP" dirty="0">
              <a:solidFill>
                <a:schemeClr val="tx1"/>
              </a:solidFill>
            </a:rPr>
            <a:t>施工技術職に従事しようとする方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 smtClean="0"/>
            <a:t>具体的な人材像</a:t>
          </a:r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施工管理者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、</a:t>
          </a:r>
          <a:r>
            <a:rPr kumimoji="1" lang="ja-JP" sz="1800" dirty="0">
              <a:solidFill>
                <a:schemeClr val="tx1"/>
              </a:solidFill>
            </a:rPr>
            <a:t>鉄筋工、型枠工、墨出し工、建設機械オペレーター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A873F790-F07A-46F1-9AA0-36DB8DED4475}">
      <dgm:prSet phldr="0"/>
      <dgm:spPr/>
      <dgm:t>
        <a:bodyPr/>
        <a:lstStyle/>
        <a:p>
          <a:pPr rtl="0"/>
          <a:r>
            <a:rPr kumimoji="1" lang="ja-JP" altLang="en-US" dirty="0" smtClean="0">
              <a:solidFill>
                <a:schemeClr val="tx1"/>
              </a:solidFill>
            </a:rPr>
            <a:t>建築の基礎知識を理解し、</a:t>
          </a:r>
          <a:r>
            <a:rPr kumimoji="1" lang="en-US" altLang="ja-JP" dirty="0" smtClean="0">
              <a:solidFill>
                <a:schemeClr val="tx1"/>
              </a:solidFill>
            </a:rPr>
            <a:t>RC</a:t>
          </a:r>
          <a:r>
            <a:rPr kumimoji="1" lang="ja-JP" altLang="en-US" dirty="0" smtClean="0">
              <a:solidFill>
                <a:schemeClr val="tx1"/>
              </a:solidFill>
            </a:rPr>
            <a:t>造の施工図の読解及び躯体施工ができる。</a:t>
          </a:r>
          <a:endParaRPr lang="ja-JP" dirty="0">
            <a:solidFill>
              <a:schemeClr val="tx1"/>
            </a:solidFill>
          </a:endParaRPr>
        </a:p>
      </dgm:t>
    </dgm:pt>
    <dgm:pt modelId="{9B6BD26B-1E20-4774-A852-DEE04587C068}" type="parTrans" cxnId="{D8864A55-05CD-4B9B-A7BA-A1159E1D2574}">
      <dgm:prSet/>
      <dgm:spPr/>
      <dgm:t>
        <a:bodyPr/>
        <a:lstStyle/>
        <a:p>
          <a:endParaRPr kumimoji="1" lang="ja-JP" altLang="en-US"/>
        </a:p>
      </dgm:t>
    </dgm:pt>
    <dgm:pt modelId="{C53E0A4E-1EB8-4016-BAF5-3D63BA0AD416}" type="sibTrans" cxnId="{D8864A55-05CD-4B9B-A7BA-A1159E1D2574}">
      <dgm:prSet/>
      <dgm:spPr/>
      <dgm:t>
        <a:bodyPr/>
        <a:lstStyle/>
        <a:p>
          <a:endParaRPr kumimoji="1" lang="ja-JP" altLang="en-US"/>
        </a:p>
      </dgm:t>
    </dgm:pt>
    <dgm:pt modelId="{8467F9F7-F5F2-4EBD-8EC8-AEE946CF55B6}">
      <dgm:prSet phldr="0"/>
      <dgm:spPr/>
      <dgm:t>
        <a:bodyPr/>
        <a:lstStyle/>
        <a:p>
          <a:pPr rtl="0"/>
          <a:r>
            <a:rPr kumimoji="1" lang="en-US" altLang="ja-JP" dirty="0" smtClean="0">
              <a:solidFill>
                <a:schemeClr val="tx1"/>
              </a:solidFill>
            </a:rPr>
            <a:t>RC</a:t>
          </a:r>
          <a:r>
            <a:rPr kumimoji="1" lang="ja-JP" altLang="en-US" dirty="0" smtClean="0">
              <a:solidFill>
                <a:schemeClr val="tx1"/>
              </a:solidFill>
            </a:rPr>
            <a:t>造の施工図及び施工計画・管理に必要な各種書類の作成ができる。</a:t>
          </a:r>
          <a:endParaRPr lang="ja-JP" dirty="0">
            <a:solidFill>
              <a:schemeClr val="tx1"/>
            </a:solidFill>
          </a:endParaRPr>
        </a:p>
      </dgm:t>
    </dgm:pt>
    <dgm:pt modelId="{D741AA8D-45B5-40AB-9E1F-AD796E356781}" type="parTrans" cxnId="{65547F64-F505-4262-83A2-3C6EC02BBBB9}">
      <dgm:prSet/>
      <dgm:spPr/>
      <dgm:t>
        <a:bodyPr/>
        <a:lstStyle/>
        <a:p>
          <a:endParaRPr kumimoji="1" lang="ja-JP" altLang="en-US"/>
        </a:p>
      </dgm:t>
    </dgm:pt>
    <dgm:pt modelId="{BF14D473-1516-457E-8F18-C4ABAC973581}" type="sibTrans" cxnId="{65547F64-F505-4262-83A2-3C6EC02BBBB9}">
      <dgm:prSet/>
      <dgm:spPr/>
      <dgm:t>
        <a:bodyPr/>
        <a:lstStyle/>
        <a:p>
          <a:endParaRPr kumimoji="1" lang="ja-JP" altLang="en-US"/>
        </a:p>
      </dgm:t>
    </dgm:pt>
    <dgm:pt modelId="{D0FCB6EB-A3DD-4E56-B4A9-AF6DF4C1B637}">
      <dgm:prSet phldr="0"/>
      <dgm:spPr/>
      <dgm:t>
        <a:bodyPr/>
        <a:lstStyle/>
        <a:p>
          <a:pPr rtl="0"/>
          <a:r>
            <a:rPr kumimoji="1" lang="ja-JP" altLang="en-US" dirty="0" smtClean="0">
              <a:solidFill>
                <a:schemeClr val="tx1"/>
              </a:solidFill>
            </a:rPr>
            <a:t>工事測量及び</a:t>
          </a:r>
          <a:r>
            <a:rPr kumimoji="1" lang="en-US" altLang="ja-JP" dirty="0" smtClean="0">
              <a:solidFill>
                <a:schemeClr val="tx1"/>
              </a:solidFill>
            </a:rPr>
            <a:t>RC</a:t>
          </a:r>
          <a:r>
            <a:rPr kumimoji="1" lang="ja-JP" altLang="en-US" dirty="0" smtClean="0">
              <a:solidFill>
                <a:schemeClr val="tx1"/>
              </a:solidFill>
            </a:rPr>
            <a:t>造の施工に必要な荷役機械による安全作業ができる。</a:t>
          </a:r>
          <a:endParaRPr lang="ja-JP" dirty="0">
            <a:solidFill>
              <a:schemeClr val="tx1"/>
            </a:solidFill>
          </a:endParaRPr>
        </a:p>
      </dgm:t>
    </dgm:pt>
    <dgm:pt modelId="{8CCA8F2F-ACAA-4415-8325-F02F22D65B4F}" type="parTrans" cxnId="{BAAAED70-8914-4D67-8857-362572B0818B}">
      <dgm:prSet/>
      <dgm:spPr/>
      <dgm:t>
        <a:bodyPr/>
        <a:lstStyle/>
        <a:p>
          <a:endParaRPr kumimoji="1" lang="ja-JP" altLang="en-US"/>
        </a:p>
      </dgm:t>
    </dgm:pt>
    <dgm:pt modelId="{306DEBA6-BFC3-4D51-8974-4C877E858974}" type="sibTrans" cxnId="{BAAAED70-8914-4D67-8857-362572B0818B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 custScaleY="40514" custLinFactNeighborX="-329" custLinFactNeighborY="183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370" custScaleY="52983" custLinFactNeighborX="-585" custLinFactNeighborY="22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 custScaleY="32484" custLinFactNeighborX="659" custLinFactNeighborY="-10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370" custScaleY="40146" custLinFactNeighborX="1171" custLinFactNeighborY="-12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 custScaleY="56321" custLinFactNeighborY="60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370" custScaleY="69690" custLinFactNeighborX="-545" custLinFactNeighborY="23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28544" custLinFactNeighborX="142" custLinFactNeighborY="-177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370" custScaleY="39731" custLinFactNeighborX="321" custLinFactNeighborY="-61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BD51ACF7-EE4C-4305-9FE8-824A20F6C85E}" type="presOf" srcId="{A873F790-F07A-46F1-9AA0-36DB8DED4475}" destId="{2D5EB0C9-2C0F-423F-A146-A5594E7F41BC}" srcOrd="0" destOrd="0" presId="urn:microsoft.com/office/officeart/2005/8/layout/vList5"/>
    <dgm:cxn modelId="{FFBAEA07-4C4A-4F39-A834-DC407226999B}" type="presOf" srcId="{574F4D92-298C-40CF-B7B0-383748A4FEC4}" destId="{232B99BC-8B40-40A5-8BFA-D9FB1C1742FD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96049DD6-5E17-4A96-97F7-903EEDE9F994}" type="presOf" srcId="{A6DB118F-81F0-4F3F-84FC-BF972B29EC41}" destId="{2467018A-9B9A-4164-9AD9-524426A3285C}" srcOrd="0" destOrd="0" presId="urn:microsoft.com/office/officeart/2005/8/layout/vList5"/>
    <dgm:cxn modelId="{541E1178-952D-4BF5-9126-B29F66EC4C34}" type="presOf" srcId="{1AA3C85D-A4CD-479B-BA68-E85EE574B9E4}" destId="{7D35D4E9-513E-4E1A-8F1C-948C62BDB24E}" srcOrd="0" destOrd="0" presId="urn:microsoft.com/office/officeart/2005/8/layout/vList5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05615287-6505-4412-A465-9B4EAF9B5FC9}" type="presOf" srcId="{D0FCB6EB-A3DD-4E56-B4A9-AF6DF4C1B637}" destId="{2D5EB0C9-2C0F-423F-A146-A5594E7F41BC}" srcOrd="0" destOrd="2" presId="urn:microsoft.com/office/officeart/2005/8/layout/vList5"/>
    <dgm:cxn modelId="{92EC0D8B-6A0C-443E-B54B-657848CBB210}" type="presOf" srcId="{B956B159-8F97-4306-9340-9BAF91747F4A}" destId="{F125C72D-FE00-410D-86E4-B2E7129C627B}" srcOrd="0" destOrd="0" presId="urn:microsoft.com/office/officeart/2005/8/layout/vList5"/>
    <dgm:cxn modelId="{65547F64-F505-4262-83A2-3C6EC02BBBB9}" srcId="{48C85C46-34C8-4D74-9F1C-5ED612173469}" destId="{8467F9F7-F5F2-4EBD-8EC8-AEE946CF55B6}" srcOrd="1" destOrd="0" parTransId="{D741AA8D-45B5-40AB-9E1F-AD796E356781}" sibTransId="{BF14D473-1516-457E-8F18-C4ABAC973581}"/>
    <dgm:cxn modelId="{44F4B47F-813D-49A7-B5B9-0475C94FEB7D}" type="presOf" srcId="{2D0151A4-771E-44F2-A80B-CF8F39875F0B}" destId="{1214AE5E-0D16-4788-BDEC-79963AE506F9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06D721BB-3AA6-4EED-B818-31611B08E6A8}" type="presOf" srcId="{8467F9F7-F5F2-4EBD-8EC8-AEE946CF55B6}" destId="{2D5EB0C9-2C0F-423F-A146-A5594E7F41BC}" srcOrd="0" destOrd="1" presId="urn:microsoft.com/office/officeart/2005/8/layout/vList5"/>
    <dgm:cxn modelId="{FF96F673-2BB2-46A7-9E01-94DE39A5179B}" type="presOf" srcId="{4AA6EFB4-11A6-4388-8F49-9DD5B7B3ACCB}" destId="{A2E4C18B-4839-4967-9954-0316F07180CF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800F5180-DA96-4E78-9959-EDC97615B934}" type="presOf" srcId="{585F3AE5-8353-4A05-8F79-D6B00FD7BC1C}" destId="{40B9BB2B-E8A7-44B4-B6A3-F762F9F9D84A}" srcOrd="0" destOrd="0" presId="urn:microsoft.com/office/officeart/2005/8/layout/vList5"/>
    <dgm:cxn modelId="{BAAAED70-8914-4D67-8857-362572B0818B}" srcId="{48C85C46-34C8-4D74-9F1C-5ED612173469}" destId="{D0FCB6EB-A3DD-4E56-B4A9-AF6DF4C1B637}" srcOrd="2" destOrd="0" parTransId="{8CCA8F2F-ACAA-4415-8325-F02F22D65B4F}" sibTransId="{306DEBA6-BFC3-4D51-8974-4C877E858974}"/>
    <dgm:cxn modelId="{D8864A55-05CD-4B9B-A7BA-A1159E1D2574}" srcId="{48C85C46-34C8-4D74-9F1C-5ED612173469}" destId="{A873F790-F07A-46F1-9AA0-36DB8DED4475}" srcOrd="0" destOrd="0" parTransId="{9B6BD26B-1E20-4774-A852-DEE04587C068}" sibTransId="{C53E0A4E-1EB8-4016-BAF5-3D63BA0AD416}"/>
    <dgm:cxn modelId="{E030893F-93A3-4D8F-AD8A-DC49BEAE54AB}" type="presOf" srcId="{48C85C46-34C8-4D74-9F1C-5ED612173469}" destId="{FC4340DA-2F9E-43EB-AD94-6DC3E079EC21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23C0ADCF-6DA3-414D-B879-823281331AFF}" type="presParOf" srcId="{7D35D4E9-513E-4E1A-8F1C-948C62BDB24E}" destId="{99072AD2-DAB1-4696-88A9-B8889C530B89}" srcOrd="0" destOrd="0" presId="urn:microsoft.com/office/officeart/2005/8/layout/vList5"/>
    <dgm:cxn modelId="{A9BE54D7-8C16-4AF5-BBC6-240FDF3EA6AD}" type="presParOf" srcId="{99072AD2-DAB1-4696-88A9-B8889C530B89}" destId="{40B9BB2B-E8A7-44B4-B6A3-F762F9F9D84A}" srcOrd="0" destOrd="0" presId="urn:microsoft.com/office/officeart/2005/8/layout/vList5"/>
    <dgm:cxn modelId="{08774F99-2C2B-4E9C-8A48-BABE0B5F7896}" type="presParOf" srcId="{99072AD2-DAB1-4696-88A9-B8889C530B89}" destId="{1214AE5E-0D16-4788-BDEC-79963AE506F9}" srcOrd="1" destOrd="0" presId="urn:microsoft.com/office/officeart/2005/8/layout/vList5"/>
    <dgm:cxn modelId="{99D7AB70-DB64-4AAD-A7B1-03F7F920A220}" type="presParOf" srcId="{7D35D4E9-513E-4E1A-8F1C-948C62BDB24E}" destId="{DB8BB4DD-83CF-4AA0-97B8-55C8E9ED6FFD}" srcOrd="1" destOrd="0" presId="urn:microsoft.com/office/officeart/2005/8/layout/vList5"/>
    <dgm:cxn modelId="{71F00324-5948-4241-A11A-4ADE64B028F2}" type="presParOf" srcId="{7D35D4E9-513E-4E1A-8F1C-948C62BDB24E}" destId="{4A8E965E-7516-41C1-BD73-E76D65DCAB4D}" srcOrd="2" destOrd="0" presId="urn:microsoft.com/office/officeart/2005/8/layout/vList5"/>
    <dgm:cxn modelId="{4A151C50-190D-4946-8254-C96CA7E07AD5}" type="presParOf" srcId="{4A8E965E-7516-41C1-BD73-E76D65DCAB4D}" destId="{A2E4C18B-4839-4967-9954-0316F07180CF}" srcOrd="0" destOrd="0" presId="urn:microsoft.com/office/officeart/2005/8/layout/vList5"/>
    <dgm:cxn modelId="{34F7A32D-433E-4305-BB43-8231AD74878F}" type="presParOf" srcId="{4A8E965E-7516-41C1-BD73-E76D65DCAB4D}" destId="{232B99BC-8B40-40A5-8BFA-D9FB1C1742FD}" srcOrd="1" destOrd="0" presId="urn:microsoft.com/office/officeart/2005/8/layout/vList5"/>
    <dgm:cxn modelId="{339B0C85-9B9A-4617-BCA2-CACF3499B17E}" type="presParOf" srcId="{7D35D4E9-513E-4E1A-8F1C-948C62BDB24E}" destId="{080CDA88-661D-42E9-97BE-E86CBD7345A6}" srcOrd="3" destOrd="0" presId="urn:microsoft.com/office/officeart/2005/8/layout/vList5"/>
    <dgm:cxn modelId="{C8C17F95-9B3E-49A6-B25D-9E42C09BF814}" type="presParOf" srcId="{7D35D4E9-513E-4E1A-8F1C-948C62BDB24E}" destId="{B1800751-0DB6-46F1-B86D-156921BC9BC8}" srcOrd="4" destOrd="0" presId="urn:microsoft.com/office/officeart/2005/8/layout/vList5"/>
    <dgm:cxn modelId="{9C29D2CD-51EC-49B2-9C35-D05015AD6656}" type="presParOf" srcId="{B1800751-0DB6-46F1-B86D-156921BC9BC8}" destId="{FC4340DA-2F9E-43EB-AD94-6DC3E079EC21}" srcOrd="0" destOrd="0" presId="urn:microsoft.com/office/officeart/2005/8/layout/vList5"/>
    <dgm:cxn modelId="{267A528D-B3B2-4D9D-A322-49D86CEF40C7}" type="presParOf" srcId="{B1800751-0DB6-46F1-B86D-156921BC9BC8}" destId="{2D5EB0C9-2C0F-423F-A146-A5594E7F41BC}" srcOrd="1" destOrd="0" presId="urn:microsoft.com/office/officeart/2005/8/layout/vList5"/>
    <dgm:cxn modelId="{72262C82-9EAF-4F72-9C98-48BD87CB25D2}" type="presParOf" srcId="{7D35D4E9-513E-4E1A-8F1C-948C62BDB24E}" destId="{9345BAFF-DB5A-41B4-A3EE-F968A538F525}" srcOrd="5" destOrd="0" presId="urn:microsoft.com/office/officeart/2005/8/layout/vList5"/>
    <dgm:cxn modelId="{ABD8DF0B-4B52-4580-9BC5-B32EE2500E46}" type="presParOf" srcId="{7D35D4E9-513E-4E1A-8F1C-948C62BDB24E}" destId="{AF436CA8-30C4-45B6-8C20-EDD73C17B646}" srcOrd="6" destOrd="0" presId="urn:microsoft.com/office/officeart/2005/8/layout/vList5"/>
    <dgm:cxn modelId="{47EA9979-1BE4-4573-AEB1-5928BF7C4FE6}" type="presParOf" srcId="{AF436CA8-30C4-45B6-8C20-EDD73C17B646}" destId="{2467018A-9B9A-4164-9AD9-524426A3285C}" srcOrd="0" destOrd="0" presId="urn:microsoft.com/office/officeart/2005/8/layout/vList5"/>
    <dgm:cxn modelId="{4D5C7F2B-43D5-46D6-B8A1-DDB5F9401A74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685199" y="-2127278"/>
          <a:ext cx="1456780" cy="584107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景気回復に伴う新規建設需要の増加を背景に、建設現場での人材不足が非常に深刻な問題となっている。各職工の不足とともに、高い技術力を有した管理技術者の育成が急務となっている。</a:t>
          </a:r>
        </a:p>
      </dsp:txBody>
      <dsp:txXfrm rot="-5400000">
        <a:off x="2493053" y="135982"/>
        <a:ext cx="5769958" cy="1314552"/>
      </dsp:txXfrm>
    </dsp:sp>
    <dsp:sp modelId="{40B9BB2B-E8A7-44B4-B6A3-F762F9F9D84A}">
      <dsp:nvSpPr>
        <dsp:cNvPr id="0" name=""/>
        <dsp:cNvSpPr/>
      </dsp:nvSpPr>
      <dsp:spPr>
        <a:xfrm>
          <a:off x="0" y="97043"/>
          <a:ext cx="2509399" cy="139242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67973" y="165016"/>
        <a:ext cx="2373453" cy="1256481"/>
      </dsp:txXfrm>
    </dsp:sp>
    <dsp:sp modelId="{232B99BC-8B40-40A5-8BFA-D9FB1C1742FD}">
      <dsp:nvSpPr>
        <dsp:cNvPr id="0" name=""/>
        <dsp:cNvSpPr/>
      </dsp:nvSpPr>
      <dsp:spPr>
        <a:xfrm rot="5400000">
          <a:off x="4880479" y="-735249"/>
          <a:ext cx="1103823" cy="5841072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鉄筋コンクリート造の施工に関心があり、マンションや公共建築物の施工部門における管理</a:t>
          </a:r>
          <a:r>
            <a:rPr kumimoji="1" lang="ja-JP" altLang="en-US" kern="1200" dirty="0">
              <a:solidFill>
                <a:schemeClr val="tx1"/>
              </a:solidFill>
              <a:latin typeface="Calibri"/>
            </a:rPr>
            <a:t>職や</a:t>
          </a:r>
          <a:r>
            <a:rPr kumimoji="1" lang="ja-JP" kern="1200" dirty="0">
              <a:solidFill>
                <a:schemeClr val="tx1"/>
              </a:solidFill>
            </a:rPr>
            <a:t>施工技術職に従事しようとする方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511855" y="1687259"/>
        <a:ext cx="5787188" cy="996055"/>
      </dsp:txXfrm>
    </dsp:sp>
    <dsp:sp modelId="{A2E4C18B-4839-4967-9954-0316F07180CF}">
      <dsp:nvSpPr>
        <dsp:cNvPr id="0" name=""/>
        <dsp:cNvSpPr/>
      </dsp:nvSpPr>
      <dsp:spPr>
        <a:xfrm>
          <a:off x="36422" y="1627023"/>
          <a:ext cx="2509399" cy="1116444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対象者</a:t>
          </a:r>
          <a:endParaRPr kumimoji="1" lang="en-US" altLang="ja-JP" sz="2000" kern="1200"/>
        </a:p>
      </dsp:txBody>
      <dsp:txXfrm>
        <a:off x="90922" y="1681523"/>
        <a:ext cx="2400399" cy="1007444"/>
      </dsp:txXfrm>
    </dsp:sp>
    <dsp:sp modelId="{2D5EB0C9-2C0F-423F-A146-A5594E7F41BC}">
      <dsp:nvSpPr>
        <dsp:cNvPr id="0" name=""/>
        <dsp:cNvSpPr/>
      </dsp:nvSpPr>
      <dsp:spPr>
        <a:xfrm rot="5400000">
          <a:off x="4456719" y="972538"/>
          <a:ext cx="1916143" cy="5841072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建築の基礎知識を理解し、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RC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造の施工図の読解及び躯体施工ができる。</a:t>
          </a:r>
          <a:endParaRPr lang="ja-JP" sz="1700" kern="1200" dirty="0">
            <a:solidFill>
              <a:schemeClr val="tx1"/>
            </a:solidFill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>
              <a:solidFill>
                <a:schemeClr val="tx1"/>
              </a:solidFill>
            </a:rPr>
            <a:t>RC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造の施工図及び施工計画・管理に必要な各種書類の作成ができる。</a:t>
          </a:r>
          <a:endParaRPr lang="ja-JP" sz="1700" kern="1200" dirty="0">
            <a:solidFill>
              <a:schemeClr val="tx1"/>
            </a:solidFill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>
              <a:solidFill>
                <a:schemeClr val="tx1"/>
              </a:solidFill>
            </a:rPr>
            <a:t>工事測量及び</a:t>
          </a:r>
          <a:r>
            <a:rPr kumimoji="1" lang="en-US" altLang="ja-JP" sz="1700" kern="1200" dirty="0" smtClean="0">
              <a:solidFill>
                <a:schemeClr val="tx1"/>
              </a:solidFill>
            </a:rPr>
            <a:t>RC</a:t>
          </a:r>
          <a:r>
            <a:rPr kumimoji="1" lang="ja-JP" altLang="en-US" sz="1700" kern="1200" dirty="0" smtClean="0">
              <a:solidFill>
                <a:schemeClr val="tx1"/>
              </a:solidFill>
            </a:rPr>
            <a:t>造の施工に必要な荷役機械による安全作業ができる。</a:t>
          </a:r>
          <a:endParaRPr lang="ja-JP" sz="1700" kern="1200" dirty="0">
            <a:solidFill>
              <a:schemeClr val="tx1"/>
            </a:solidFill>
          </a:endParaRPr>
        </a:p>
      </dsp:txBody>
      <dsp:txXfrm rot="-5400000">
        <a:off x="2494255" y="3028540"/>
        <a:ext cx="5747534" cy="1729067"/>
      </dsp:txXfrm>
    </dsp:sp>
    <dsp:sp modelId="{FC4340DA-2F9E-43EB-AD94-6DC3E079EC21}">
      <dsp:nvSpPr>
        <dsp:cNvPr id="0" name=""/>
        <dsp:cNvSpPr/>
      </dsp:nvSpPr>
      <dsp:spPr>
        <a:xfrm>
          <a:off x="1228" y="2939611"/>
          <a:ext cx="2509399" cy="193569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具体的な人材像</a:t>
          </a:r>
        </a:p>
      </dsp:txBody>
      <dsp:txXfrm>
        <a:off x="95721" y="3034104"/>
        <a:ext cx="2320413" cy="1746713"/>
      </dsp:txXfrm>
    </dsp:sp>
    <dsp:sp modelId="{F125C72D-FE00-410D-86E4-B2E7129C627B}">
      <dsp:nvSpPr>
        <dsp:cNvPr id="0" name=""/>
        <dsp:cNvSpPr/>
      </dsp:nvSpPr>
      <dsp:spPr>
        <a:xfrm rot="5400000">
          <a:off x="4886184" y="2635041"/>
          <a:ext cx="1092413" cy="5841072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施工管理者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、</a:t>
          </a:r>
          <a:r>
            <a:rPr kumimoji="1" lang="ja-JP" sz="1800" kern="1200" dirty="0">
              <a:solidFill>
                <a:schemeClr val="tx1"/>
              </a:solidFill>
            </a:rPr>
            <a:t>鉄筋工、型枠工、墨出し工、建設機械オペレーター</a:t>
          </a:r>
        </a:p>
      </dsp:txBody>
      <dsp:txXfrm rot="-5400000">
        <a:off x="2511855" y="5062698"/>
        <a:ext cx="5787745" cy="985759"/>
      </dsp:txXfrm>
    </dsp:sp>
    <dsp:sp modelId="{2467018A-9B9A-4164-9AD9-524426A3285C}">
      <dsp:nvSpPr>
        <dsp:cNvPr id="0" name=""/>
        <dsp:cNvSpPr/>
      </dsp:nvSpPr>
      <dsp:spPr>
        <a:xfrm>
          <a:off x="8811" y="5020912"/>
          <a:ext cx="2509399" cy="98103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/>
            <a:t>職種</a:t>
          </a:r>
          <a:endParaRPr kumimoji="1" lang="ja-JP" altLang="en-US" sz="1600" kern="1200" dirty="0"/>
        </a:p>
      </dsp:txBody>
      <dsp:txXfrm>
        <a:off x="56701" y="5068802"/>
        <a:ext cx="2413619" cy="885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599690D4-FE65-43E7-B043-A7C6206A10A7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8D6E4C5-8455-46F4-BD96-53BB9D94E7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411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0561037-66F0-471F-8E0E-E9AB43717364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9424BB4-F69F-44BD-B7C5-AFAEDCE617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51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24BB4-F69F-44BD-B7C5-AFAEDCE617A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727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9540-BB93-404D-AB8A-6FF97061EE89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FA5A-E939-4A15-93AB-3C3FF227B0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C20A-3D13-4CA6-BB0B-E07130F115E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E039-07A0-4159-925C-81C1F64421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13001-066A-4D99-A65F-98F016CA2557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51A6-DD1A-461C-9ED3-7595370B57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B016-9E9F-49AF-B0FD-C4C733043B0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11A8-8440-476A-9332-1480028024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177-4725-4E88-A818-476998BC697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506A4-2C7E-4656-ABCA-426A311E07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000B-E712-49DB-AA0A-485251B5379B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2E9E-28AE-4628-86E5-682EB42E7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4242B-E160-403A-9AFE-00D6A20C90A3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8B32-1C4A-447D-B1E6-230B8DCFCC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E11B-44A4-4AA1-8E0A-1CBC5ED26766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27CC-4882-4AD9-9E29-48072C5628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45C7-95AC-425B-A551-B81D2327553F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9DED-F0FF-4B31-BFDC-510FC91728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8A3D-2B1E-499E-8987-009DB0900A8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C07A-3DC8-41BE-9549-8388BBFF1D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EAAB-C9DD-4377-8764-EAAD62BDBCE5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EEA6-6BDE-4EE8-B60B-20F0E1F464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E653D8-7257-4E4E-9442-2A5B24D22B8D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7E2504-AC47-4D46-B0A8-18C32DEBC1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2">
            <a:extLst>
              <a:ext uri="{FF2B5EF4-FFF2-40B4-BE49-F238E27FC236}">
                <a16:creationId xmlns:a16="http://schemas.microsoft.com/office/drawing/2014/main" id="{AD5B69AD-FEFA-4DFE-8782-63DA90A98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98" y="551205"/>
            <a:ext cx="84340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/>
              <a:t>● </a:t>
            </a:r>
            <a:r>
              <a:rPr lang="ja-JP" altLang="en-US" sz="1400">
                <a:latin typeface="+mn-ea"/>
                <a:ea typeface="+mn-ea"/>
              </a:rPr>
              <a:t>共通（仕上がり像Ａ） と 選択群（仕上がり像</a:t>
            </a:r>
            <a:r>
              <a:rPr lang="en-US" altLang="ja-JP" sz="1400">
                <a:latin typeface="+mn-ea"/>
                <a:ea typeface="+mn-ea"/>
              </a:rPr>
              <a:t>B</a:t>
            </a:r>
            <a:r>
              <a:rPr lang="ja-JP" altLang="en-US" sz="1400" err="1">
                <a:latin typeface="+mn-ea"/>
                <a:ea typeface="+mn-ea"/>
              </a:rPr>
              <a:t>、</a:t>
            </a:r>
            <a:r>
              <a:rPr lang="ja-JP" altLang="en-US" sz="1400">
                <a:latin typeface="+mn-ea"/>
                <a:ea typeface="+mn-ea"/>
              </a:rPr>
              <a:t>仕上がり像</a:t>
            </a:r>
            <a:r>
              <a:rPr lang="en-US" altLang="ja-JP" sz="1400">
                <a:latin typeface="+mn-ea"/>
                <a:ea typeface="+mn-ea"/>
              </a:rPr>
              <a:t>C</a:t>
            </a:r>
            <a:r>
              <a:rPr lang="ja-JP" altLang="en-US" sz="1400">
                <a:latin typeface="+mn-ea"/>
                <a:ea typeface="+mn-ea"/>
              </a:rPr>
              <a:t>） のいずれか１つを選択する。 </a:t>
            </a:r>
            <a:endParaRPr lang="en-US" altLang="ja-JP" sz="1400">
              <a:latin typeface="+mn-ea"/>
              <a:ea typeface="+mn-ea"/>
            </a:endParaRPr>
          </a:p>
        </p:txBody>
      </p:sp>
      <p:sp>
        <p:nvSpPr>
          <p:cNvPr id="6" name="角丸四角形 111">
            <a:extLst>
              <a:ext uri="{FF2B5EF4-FFF2-40B4-BE49-F238E27FC236}">
                <a16:creationId xmlns:a16="http://schemas.microsoft.com/office/drawing/2014/main" id="{D38FEE06-9465-462A-BF17-62A2E07AEFC7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tx1"/>
                </a:solidFill>
              </a:rPr>
              <a:t>ＲＣ造施工技術科のカリキュラムモデル</a:t>
            </a:r>
          </a:p>
        </p:txBody>
      </p:sp>
      <p:sp>
        <p:nvSpPr>
          <p:cNvPr id="7" name="角丸四角形 137">
            <a:extLst>
              <a:ext uri="{FF2B5EF4-FFF2-40B4-BE49-F238E27FC236}">
                <a16:creationId xmlns:a16="http://schemas.microsoft.com/office/drawing/2014/main" id="{079EC713-7D5B-4DAC-9010-436D2D7C5D62}"/>
              </a:ext>
            </a:extLst>
          </p:cNvPr>
          <p:cNvSpPr/>
          <p:nvPr/>
        </p:nvSpPr>
        <p:spPr>
          <a:xfrm>
            <a:off x="323528" y="1280695"/>
            <a:ext cx="2680765" cy="2909244"/>
          </a:xfrm>
          <a:prstGeom prst="roundRect">
            <a:avLst>
              <a:gd name="adj" fmla="val 2358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角丸四角形 143">
            <a:extLst>
              <a:ext uri="{FF2B5EF4-FFF2-40B4-BE49-F238E27FC236}">
                <a16:creationId xmlns:a16="http://schemas.microsoft.com/office/drawing/2014/main" id="{810D87E1-990F-4EB1-89BC-74826264CF78}"/>
              </a:ext>
            </a:extLst>
          </p:cNvPr>
          <p:cNvSpPr/>
          <p:nvPr/>
        </p:nvSpPr>
        <p:spPr>
          <a:xfrm>
            <a:off x="3967842" y="1280695"/>
            <a:ext cx="4852630" cy="2909244"/>
          </a:xfrm>
          <a:prstGeom prst="roundRect">
            <a:avLst>
              <a:gd name="adj" fmla="val 1547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角丸四角形 147">
            <a:extLst>
              <a:ext uri="{FF2B5EF4-FFF2-40B4-BE49-F238E27FC236}">
                <a16:creationId xmlns:a16="http://schemas.microsoft.com/office/drawing/2014/main" id="{ABEC9EC7-EAE1-45FD-843D-CFC8A9909C9D}"/>
              </a:ext>
            </a:extLst>
          </p:cNvPr>
          <p:cNvSpPr/>
          <p:nvPr/>
        </p:nvSpPr>
        <p:spPr>
          <a:xfrm>
            <a:off x="3967842" y="914817"/>
            <a:ext cx="4852630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>
                <a:solidFill>
                  <a:prstClr val="white"/>
                </a:solidFill>
                <a:latin typeface="+mn-ea"/>
              </a:rPr>
              <a:t>のいずれか１つ選択）</a:t>
            </a:r>
          </a:p>
        </p:txBody>
      </p:sp>
      <p:sp>
        <p:nvSpPr>
          <p:cNvPr id="10" name="右矢印 150">
            <a:extLst>
              <a:ext uri="{FF2B5EF4-FFF2-40B4-BE49-F238E27FC236}">
                <a16:creationId xmlns:a16="http://schemas.microsoft.com/office/drawing/2014/main" id="{66C0AC59-455D-409E-9FD8-14043F9A238E}"/>
              </a:ext>
            </a:extLst>
          </p:cNvPr>
          <p:cNvSpPr/>
          <p:nvPr/>
        </p:nvSpPr>
        <p:spPr>
          <a:xfrm>
            <a:off x="3075116" y="2566592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1" name="角丸四角形 155">
            <a:extLst>
              <a:ext uri="{FF2B5EF4-FFF2-40B4-BE49-F238E27FC236}">
                <a16:creationId xmlns:a16="http://schemas.microsoft.com/office/drawing/2014/main" id="{31092E54-022E-46D1-9634-17B0DBAC4790}"/>
              </a:ext>
            </a:extLst>
          </p:cNvPr>
          <p:cNvSpPr/>
          <p:nvPr/>
        </p:nvSpPr>
        <p:spPr>
          <a:xfrm>
            <a:off x="323529" y="908720"/>
            <a:ext cx="2685684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2" name="角丸四角形 4">
            <a:extLst>
              <a:ext uri="{FF2B5EF4-FFF2-40B4-BE49-F238E27FC236}">
                <a16:creationId xmlns:a16="http://schemas.microsoft.com/office/drawing/2014/main" id="{6FC6CB6D-EDFD-4934-ADB3-A123575FCCA9}"/>
              </a:ext>
            </a:extLst>
          </p:cNvPr>
          <p:cNvSpPr/>
          <p:nvPr/>
        </p:nvSpPr>
        <p:spPr>
          <a:xfrm>
            <a:off x="751334" y="1365907"/>
            <a:ext cx="1868482" cy="2696695"/>
          </a:xfrm>
          <a:prstGeom prst="roundRect">
            <a:avLst>
              <a:gd name="adj" fmla="val 424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>
              <a:latin typeface="+mn-ea"/>
            </a:endParaRPr>
          </a:p>
        </p:txBody>
      </p:sp>
      <p:sp>
        <p:nvSpPr>
          <p:cNvPr id="13" name="右矢印 69">
            <a:extLst>
              <a:ext uri="{FF2B5EF4-FFF2-40B4-BE49-F238E27FC236}">
                <a16:creationId xmlns:a16="http://schemas.microsoft.com/office/drawing/2014/main" id="{D4451FAD-AFF4-486D-B1E4-CF9CF4671805}"/>
              </a:ext>
            </a:extLst>
          </p:cNvPr>
          <p:cNvSpPr/>
          <p:nvPr/>
        </p:nvSpPr>
        <p:spPr>
          <a:xfrm flipH="1">
            <a:off x="3032924" y="2864996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F0C5C21-D92F-468D-BA72-FF1F028C9440}"/>
              </a:ext>
            </a:extLst>
          </p:cNvPr>
          <p:cNvSpPr txBox="1"/>
          <p:nvPr/>
        </p:nvSpPr>
        <p:spPr>
          <a:xfrm>
            <a:off x="786420" y="1574170"/>
            <a:ext cx="18333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建築の基礎知識を理解し、</a:t>
            </a:r>
            <a:r>
              <a:rPr lang="en-US" altLang="ja-JP" sz="1000" dirty="0">
                <a:latin typeface="ＭＳ Ｐゴシック" pitchFamily="50" charset="-128"/>
              </a:rPr>
              <a:t>RC</a:t>
            </a:r>
            <a:r>
              <a:rPr lang="ja-JP" altLang="en-US" sz="1000" dirty="0">
                <a:latin typeface="ＭＳ Ｐゴシック" pitchFamily="50" charset="-128"/>
              </a:rPr>
              <a:t>造の施工図の読解及び躯体施工ができる。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15" name="角丸四角形 73">
            <a:extLst>
              <a:ext uri="{FF2B5EF4-FFF2-40B4-BE49-F238E27FC236}">
                <a16:creationId xmlns:a16="http://schemas.microsoft.com/office/drawing/2014/main" id="{3DE7C1CD-39C3-43C3-AD3B-7C52E293578B}"/>
              </a:ext>
            </a:extLst>
          </p:cNvPr>
          <p:cNvSpPr/>
          <p:nvPr/>
        </p:nvSpPr>
        <p:spPr>
          <a:xfrm>
            <a:off x="4287694" y="1377894"/>
            <a:ext cx="1868482" cy="2684707"/>
          </a:xfrm>
          <a:prstGeom prst="roundRect">
            <a:avLst>
              <a:gd name="adj" fmla="val 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AEFF146-2CDB-4B00-A59D-17B22756028C}"/>
              </a:ext>
            </a:extLst>
          </p:cNvPr>
          <p:cNvSpPr txBox="1"/>
          <p:nvPr/>
        </p:nvSpPr>
        <p:spPr>
          <a:xfrm>
            <a:off x="4298130" y="1565688"/>
            <a:ext cx="19151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>
                <a:latin typeface="ＭＳ Ｐゴシック" pitchFamily="50" charset="-128"/>
              </a:rPr>
              <a:t>RC</a:t>
            </a:r>
            <a:r>
              <a:rPr lang="ja-JP" altLang="en-US" sz="1000">
                <a:latin typeface="ＭＳ Ｐゴシック" pitchFamily="50" charset="-128"/>
              </a:rPr>
              <a:t>造の施工図及び施工計画・管理に必要な各種書類の作成ができる。</a:t>
            </a:r>
            <a:endParaRPr lang="en-US" altLang="ja-JP" sz="1000">
              <a:latin typeface="ＭＳ Ｐゴシック" pitchFamily="50" charset="-128"/>
            </a:endParaRPr>
          </a:p>
        </p:txBody>
      </p:sp>
      <p:sp>
        <p:nvSpPr>
          <p:cNvPr id="17" name="角丸四角形 74">
            <a:extLst>
              <a:ext uri="{FF2B5EF4-FFF2-40B4-BE49-F238E27FC236}">
                <a16:creationId xmlns:a16="http://schemas.microsoft.com/office/drawing/2014/main" id="{2870E8DB-2528-4B4A-979F-D8ABE2CB5A9C}"/>
              </a:ext>
            </a:extLst>
          </p:cNvPr>
          <p:cNvSpPr/>
          <p:nvPr/>
        </p:nvSpPr>
        <p:spPr>
          <a:xfrm>
            <a:off x="6591950" y="1377895"/>
            <a:ext cx="1868482" cy="2684706"/>
          </a:xfrm>
          <a:prstGeom prst="roundRect">
            <a:avLst>
              <a:gd name="adj" fmla="val 0"/>
            </a:avLst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F480C06-5DD5-4844-9C45-8F626A7074F5}"/>
              </a:ext>
            </a:extLst>
          </p:cNvPr>
          <p:cNvSpPr txBox="1"/>
          <p:nvPr/>
        </p:nvSpPr>
        <p:spPr>
          <a:xfrm>
            <a:off x="6595269" y="1564961"/>
            <a:ext cx="186516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latin typeface="ＭＳ Ｐゴシック" pitchFamily="50" charset="-128"/>
              </a:rPr>
              <a:t>工事測量及び</a:t>
            </a:r>
            <a:r>
              <a:rPr lang="en-US" altLang="ja-JP" sz="1000">
                <a:latin typeface="ＭＳ Ｐゴシック" pitchFamily="50" charset="-128"/>
              </a:rPr>
              <a:t>RC</a:t>
            </a:r>
            <a:r>
              <a:rPr lang="ja-JP" altLang="en-US" sz="1000">
                <a:latin typeface="ＭＳ Ｐゴシック" pitchFamily="50" charset="-128"/>
              </a:rPr>
              <a:t>造の施工に必要な荷役機械による安全作業ができる。</a:t>
            </a:r>
            <a:endParaRPr lang="en-US" altLang="ja-JP" sz="1000">
              <a:latin typeface="ＭＳ Ｐゴシック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9C09F84-FE07-41BC-B6AC-85FD1A693025}"/>
              </a:ext>
            </a:extLst>
          </p:cNvPr>
          <p:cNvSpPr/>
          <p:nvPr/>
        </p:nvSpPr>
        <p:spPr>
          <a:xfrm>
            <a:off x="751334" y="1334218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3215D58-4110-4CCA-BD10-19ED60000650}"/>
              </a:ext>
            </a:extLst>
          </p:cNvPr>
          <p:cNvSpPr/>
          <p:nvPr/>
        </p:nvSpPr>
        <p:spPr>
          <a:xfrm>
            <a:off x="4288161" y="1334218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E6A4715-389E-4453-BBD5-499AC7FCFD1B}"/>
              </a:ext>
            </a:extLst>
          </p:cNvPr>
          <p:cNvSpPr/>
          <p:nvPr/>
        </p:nvSpPr>
        <p:spPr>
          <a:xfrm>
            <a:off x="6587031" y="1334218"/>
            <a:ext cx="1868482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FC492E6-5C87-47EA-9306-0B8DAE607329}"/>
              </a:ext>
            </a:extLst>
          </p:cNvPr>
          <p:cNvGrpSpPr/>
          <p:nvPr/>
        </p:nvGrpSpPr>
        <p:grpSpPr>
          <a:xfrm>
            <a:off x="867310" y="2416013"/>
            <a:ext cx="1636250" cy="1525551"/>
            <a:chOff x="930810" y="2359880"/>
            <a:chExt cx="1636250" cy="1525551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44FBCCF-63C1-4CEE-8571-DB637333FA5B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30" name="角丸四角形 60">
                <a:extLst>
                  <a:ext uri="{FF2B5EF4-FFF2-40B4-BE49-F238E27FC236}">
                    <a16:creationId xmlns:a16="http://schemas.microsoft.com/office/drawing/2014/main" id="{A7B3555E-D534-4E09-A898-607374DCCFA4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HS135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建築知識と施工図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1" name="角丸四角形 65">
                <a:extLst>
                  <a:ext uri="{FF2B5EF4-FFF2-40B4-BE49-F238E27FC236}">
                    <a16:creationId xmlns:a16="http://schemas.microsoft.com/office/drawing/2014/main" id="{57B13F22-D7C3-4773-B148-4CB11F89BE0A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HS144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躯体工事</a:t>
                </a:r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2B49484-D88F-4B0C-9786-F99071BBEDE8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25" name="フローチャート : 端子 184">
              <a:extLst>
                <a:ext uri="{FF2B5EF4-FFF2-40B4-BE49-F238E27FC236}">
                  <a16:creationId xmlns:a16="http://schemas.microsoft.com/office/drawing/2014/main" id="{6B66272C-D8D0-4E84-98B8-DBF51790816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6" name="角丸四角形 67">
              <a:extLst>
                <a:ext uri="{FF2B5EF4-FFF2-40B4-BE49-F238E27FC236}">
                  <a16:creationId xmlns:a16="http://schemas.microsoft.com/office/drawing/2014/main" id="{7B09A193-D82C-4EF4-8519-1F69C4BEA955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4450644-A1FF-4FB2-9646-ABFE0002E695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28" name="フローチャート : 端子 184">
              <a:extLst>
                <a:ext uri="{FF2B5EF4-FFF2-40B4-BE49-F238E27FC236}">
                  <a16:creationId xmlns:a16="http://schemas.microsoft.com/office/drawing/2014/main" id="{8C6F17CF-038B-44AD-841D-481394C6997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9" name="角丸四角形 67">
              <a:extLst>
                <a:ext uri="{FF2B5EF4-FFF2-40B4-BE49-F238E27FC236}">
                  <a16:creationId xmlns:a16="http://schemas.microsoft.com/office/drawing/2014/main" id="{55C0E393-C852-480D-89FB-095F5D273C2E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ACB992-6960-428A-837B-B283EBAC7167}"/>
              </a:ext>
            </a:extLst>
          </p:cNvPr>
          <p:cNvGrpSpPr/>
          <p:nvPr/>
        </p:nvGrpSpPr>
        <p:grpSpPr>
          <a:xfrm>
            <a:off x="4412212" y="2416013"/>
            <a:ext cx="1636250" cy="1525551"/>
            <a:chOff x="930810" y="2359880"/>
            <a:chExt cx="1636250" cy="152555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C1AF466-BCA3-4698-83B1-7EE8DC57FB53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0" name="角丸四角形 60">
                <a:extLst>
                  <a:ext uri="{FF2B5EF4-FFF2-40B4-BE49-F238E27FC236}">
                    <a16:creationId xmlns:a16="http://schemas.microsoft.com/office/drawing/2014/main" id="{346ED658-B5D5-4095-B597-24DD5D3E8106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HS308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ＲＣ造施工図作成技術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1" name="角丸四角形 65">
                <a:extLst>
                  <a:ext uri="{FF2B5EF4-FFF2-40B4-BE49-F238E27FC236}">
                    <a16:creationId xmlns:a16="http://schemas.microsoft.com/office/drawing/2014/main" id="{E442F901-A338-4E90-B8B8-40D239D9AA06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HS139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施工管理と施工図書</a:t>
                </a:r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80CE4AC-46F8-4EB0-AEEE-B0C520A7F25F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5" name="フローチャート : 端子 184">
              <a:extLst>
                <a:ext uri="{FF2B5EF4-FFF2-40B4-BE49-F238E27FC236}">
                  <a16:creationId xmlns:a16="http://schemas.microsoft.com/office/drawing/2014/main" id="{978FB2A4-17F2-459E-B8FC-4B507865EA20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6" name="角丸四角形 67">
              <a:extLst>
                <a:ext uri="{FF2B5EF4-FFF2-40B4-BE49-F238E27FC236}">
                  <a16:creationId xmlns:a16="http://schemas.microsoft.com/office/drawing/2014/main" id="{D3DE6B26-D586-49F5-BABC-C09E34F55D40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F15587DB-1845-40FC-9ACD-D102005F30C9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8" name="フローチャート : 端子 184">
              <a:extLst>
                <a:ext uri="{FF2B5EF4-FFF2-40B4-BE49-F238E27FC236}">
                  <a16:creationId xmlns:a16="http://schemas.microsoft.com/office/drawing/2014/main" id="{61CC8521-5032-4033-9CAA-8ACBB52CB6B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9" name="角丸四角形 67">
              <a:extLst>
                <a:ext uri="{FF2B5EF4-FFF2-40B4-BE49-F238E27FC236}">
                  <a16:creationId xmlns:a16="http://schemas.microsoft.com/office/drawing/2014/main" id="{49404F3C-B783-4371-93EB-9A52B378AC7A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0655425-0538-4D33-95A0-B377B75539A8}"/>
              </a:ext>
            </a:extLst>
          </p:cNvPr>
          <p:cNvGrpSpPr/>
          <p:nvPr/>
        </p:nvGrpSpPr>
        <p:grpSpPr>
          <a:xfrm>
            <a:off x="6718387" y="2416013"/>
            <a:ext cx="1636250" cy="1525551"/>
            <a:chOff x="930810" y="2359880"/>
            <a:chExt cx="1636250" cy="1525551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C4F3D45-C8E1-4823-A966-41A4FEFA361D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0" name="角丸四角形 60">
                <a:extLst>
                  <a:ext uri="{FF2B5EF4-FFF2-40B4-BE49-F238E27FC236}">
                    <a16:creationId xmlns:a16="http://schemas.microsoft.com/office/drawing/2014/main" id="{13556BD5-29F1-40C6-9F33-B708AC14916A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HS145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測量・フォークリフト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1" name="角丸四角形 65">
                <a:extLst>
                  <a:ext uri="{FF2B5EF4-FFF2-40B4-BE49-F238E27FC236}">
                    <a16:creationId xmlns:a16="http://schemas.microsoft.com/office/drawing/2014/main" id="{8FC688A4-7218-4FC3-8485-115B80B131F2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srgbClr val="000000"/>
                    </a:solidFill>
                    <a:latin typeface="ＭＳ Ｐゴシック" charset="-128"/>
                  </a:rPr>
                  <a:t>M</a:t>
                </a:r>
                <a:r>
                  <a:rPr lang="en-US" altLang="ja-JP" sz="1100" b="1">
                    <a:latin typeface="+mn-ea"/>
                  </a:rPr>
                  <a:t>S704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荷役機械運転</a:t>
                </a:r>
              </a:p>
            </p:txBody>
          </p:sp>
        </p:grp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12668C60-EFEF-46D5-936A-EE5985D5D3D5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5" name="フローチャート : 端子 184">
              <a:extLst>
                <a:ext uri="{FF2B5EF4-FFF2-40B4-BE49-F238E27FC236}">
                  <a16:creationId xmlns:a16="http://schemas.microsoft.com/office/drawing/2014/main" id="{3AA96FAD-DEFF-4F11-92A9-3C7832D6446A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6" name="角丸四角形 67">
              <a:extLst>
                <a:ext uri="{FF2B5EF4-FFF2-40B4-BE49-F238E27FC236}">
                  <a16:creationId xmlns:a16="http://schemas.microsoft.com/office/drawing/2014/main" id="{8C31B96E-C56A-4FEB-8834-866A4DB8D6B9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E53CF41D-3F14-4DC6-8802-38361C4DC77A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8" name="フローチャート : 端子 184">
              <a:extLst>
                <a:ext uri="{FF2B5EF4-FFF2-40B4-BE49-F238E27FC236}">
                  <a16:creationId xmlns:a16="http://schemas.microsoft.com/office/drawing/2014/main" id="{CC8D7043-313D-4D59-80DB-BE21078B7FE8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9" name="角丸四角形 67">
              <a:extLst>
                <a:ext uri="{FF2B5EF4-FFF2-40B4-BE49-F238E27FC236}">
                  <a16:creationId xmlns:a16="http://schemas.microsoft.com/office/drawing/2014/main" id="{036E28CF-6688-41AF-A5CB-DE5BFDD99D11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71" name="角丸四角形 57">
            <a:extLst>
              <a:ext uri="{FF2B5EF4-FFF2-40B4-BE49-F238E27FC236}">
                <a16:creationId xmlns:a16="http://schemas.microsoft.com/office/drawing/2014/main" id="{7F29BF74-D294-468D-A619-2A68B72225AF}"/>
              </a:ext>
            </a:extLst>
          </p:cNvPr>
          <p:cNvSpPr/>
          <p:nvPr/>
        </p:nvSpPr>
        <p:spPr>
          <a:xfrm>
            <a:off x="537591" y="5266267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sub127</a:t>
            </a: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ＲＣ施工計画</a:t>
            </a:r>
            <a:endParaRPr kumimoji="1" lang="ja-JP" altLang="en-US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角丸四角形 95">
            <a:extLst>
              <a:ext uri="{FF2B5EF4-FFF2-40B4-BE49-F238E27FC236}">
                <a16:creationId xmlns:a16="http://schemas.microsoft.com/office/drawing/2014/main" id="{DEDF1756-C9EB-43B5-91AC-2E5423EF0D0F}"/>
              </a:ext>
            </a:extLst>
          </p:cNvPr>
          <p:cNvSpPr/>
          <p:nvPr/>
        </p:nvSpPr>
        <p:spPr>
          <a:xfrm>
            <a:off x="3344933" y="5266069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Hsub135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ＲＣ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工事管理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角丸四角形 100">
            <a:extLst>
              <a:ext uri="{FF2B5EF4-FFF2-40B4-BE49-F238E27FC236}">
                <a16:creationId xmlns:a16="http://schemas.microsoft.com/office/drawing/2014/main" id="{2493F75F-67D0-4302-8799-329C6C28D880}"/>
              </a:ext>
            </a:extLst>
          </p:cNvPr>
          <p:cNvSpPr/>
          <p:nvPr/>
        </p:nvSpPr>
        <p:spPr>
          <a:xfrm>
            <a:off x="537590" y="4801605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Hsub112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基礎施工１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角丸四角形 101">
            <a:extLst>
              <a:ext uri="{FF2B5EF4-FFF2-40B4-BE49-F238E27FC236}">
                <a16:creationId xmlns:a16="http://schemas.microsoft.com/office/drawing/2014/main" id="{570371AD-189E-49E4-8A36-5124A3DBE4D1}"/>
              </a:ext>
            </a:extLst>
          </p:cNvPr>
          <p:cNvSpPr/>
          <p:nvPr/>
        </p:nvSpPr>
        <p:spPr>
          <a:xfrm>
            <a:off x="539100" y="6199322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Hsub131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施工管理２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角丸四角形 102">
            <a:extLst>
              <a:ext uri="{FF2B5EF4-FFF2-40B4-BE49-F238E27FC236}">
                <a16:creationId xmlns:a16="http://schemas.microsoft.com/office/drawing/2014/main" id="{3C54D655-88E4-4D8F-8273-D4BA89D7994E}"/>
              </a:ext>
            </a:extLst>
          </p:cNvPr>
          <p:cNvSpPr/>
          <p:nvPr/>
        </p:nvSpPr>
        <p:spPr>
          <a:xfrm>
            <a:off x="3344933" y="4798631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Hsub133  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足場計画サブ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角丸四角形 70">
            <a:extLst>
              <a:ext uri="{FF2B5EF4-FFF2-40B4-BE49-F238E27FC236}">
                <a16:creationId xmlns:a16="http://schemas.microsoft.com/office/drawing/2014/main" id="{6D7E8B83-36DA-497E-82AC-AD1CA8802820}"/>
              </a:ext>
            </a:extLst>
          </p:cNvPr>
          <p:cNvSpPr/>
          <p:nvPr/>
        </p:nvSpPr>
        <p:spPr>
          <a:xfrm>
            <a:off x="538829" y="5498183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Hsub128</a:t>
            </a: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型枠計画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角丸四角形 55">
            <a:extLst>
              <a:ext uri="{FF2B5EF4-FFF2-40B4-BE49-F238E27FC236}">
                <a16:creationId xmlns:a16="http://schemas.microsoft.com/office/drawing/2014/main" id="{8085BAEF-381C-4750-A54E-86298C0E4A52}"/>
              </a:ext>
            </a:extLst>
          </p:cNvPr>
          <p:cNvSpPr/>
          <p:nvPr/>
        </p:nvSpPr>
        <p:spPr>
          <a:xfrm>
            <a:off x="538829" y="5730508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Hsub129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施工図</a:t>
            </a:r>
            <a:r>
              <a:rPr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角丸四角形 56">
            <a:extLst>
              <a:ext uri="{FF2B5EF4-FFF2-40B4-BE49-F238E27FC236}">
                <a16:creationId xmlns:a16="http://schemas.microsoft.com/office/drawing/2014/main" id="{C177B9BD-9B99-40C8-8EB4-514E3465BF41}"/>
              </a:ext>
            </a:extLst>
          </p:cNvPr>
          <p:cNvSpPr/>
          <p:nvPr/>
        </p:nvSpPr>
        <p:spPr>
          <a:xfrm>
            <a:off x="536693" y="5032163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Hsub120</a:t>
            </a: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内部仕上げ４</a:t>
            </a:r>
            <a:endParaRPr kumimoji="1" lang="ja-JP" altLang="en-US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角丸四角形 69">
            <a:extLst>
              <a:ext uri="{FF2B5EF4-FFF2-40B4-BE49-F238E27FC236}">
                <a16:creationId xmlns:a16="http://schemas.microsoft.com/office/drawing/2014/main" id="{EFB7B0CE-E9B7-4B95-91D6-565C66304910}"/>
              </a:ext>
            </a:extLst>
          </p:cNvPr>
          <p:cNvSpPr/>
          <p:nvPr/>
        </p:nvSpPr>
        <p:spPr>
          <a:xfrm>
            <a:off x="536419" y="5966155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Hsub130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施工管理１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3" name="角丸四角形 79">
            <a:extLst>
              <a:ext uri="{FF2B5EF4-FFF2-40B4-BE49-F238E27FC236}">
                <a16:creationId xmlns:a16="http://schemas.microsoft.com/office/drawing/2014/main" id="{FB28D695-ADC0-401F-9CAB-2B62BFD4B516}"/>
              </a:ext>
            </a:extLst>
          </p:cNvPr>
          <p:cNvSpPr/>
          <p:nvPr/>
        </p:nvSpPr>
        <p:spPr>
          <a:xfrm>
            <a:off x="3344933" y="5033664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Hsub134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積算・コンクリート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角丸四角形 74">
            <a:extLst>
              <a:ext uri="{FF2B5EF4-FFF2-40B4-BE49-F238E27FC236}">
                <a16:creationId xmlns:a16="http://schemas.microsoft.com/office/drawing/2014/main" id="{D7572C9A-8F05-44EC-901B-EE37D8D347A7}"/>
              </a:ext>
            </a:extLst>
          </p:cNvPr>
          <p:cNvSpPr/>
          <p:nvPr/>
        </p:nvSpPr>
        <p:spPr>
          <a:xfrm>
            <a:off x="6152276" y="5033849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Hsub327  RC</a:t>
            </a:r>
            <a:r>
              <a:rPr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</a:t>
            </a:r>
            <a:r>
              <a:rPr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造ＢＩＭ活用技術</a:t>
            </a:r>
            <a:endParaRPr lang="en-US" altLang="ja-JP" sz="9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00" name="グループ化 99"/>
          <p:cNvGrpSpPr/>
          <p:nvPr/>
        </p:nvGrpSpPr>
        <p:grpSpPr>
          <a:xfrm>
            <a:off x="243207" y="4437112"/>
            <a:ext cx="8568952" cy="180000"/>
            <a:chOff x="243207" y="4507904"/>
            <a:chExt cx="8568952" cy="18000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>
                  <a:latin typeface="+mn-ea"/>
                </a:endParaRPr>
              </a:p>
            </p:txBody>
          </p:sp>
          <p:sp>
            <p:nvSpPr>
              <p:cNvPr id="104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05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02" name="直線コネクタ 101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角丸四角形 97">
            <a:extLst>
              <a:ext uri="{FF2B5EF4-FFF2-40B4-BE49-F238E27FC236}">
                <a16:creationId xmlns:a16="http://schemas.microsoft.com/office/drawing/2014/main" id="{BD4BB553-0C56-408F-AD00-D953A089FB8D}"/>
              </a:ext>
            </a:extLst>
          </p:cNvPr>
          <p:cNvSpPr/>
          <p:nvPr/>
        </p:nvSpPr>
        <p:spPr>
          <a:xfrm>
            <a:off x="3344933" y="5727648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Hsub304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積算と見積り（洋・和）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" name="角丸四角形 103">
            <a:extLst>
              <a:ext uri="{FF2B5EF4-FFF2-40B4-BE49-F238E27FC236}">
                <a16:creationId xmlns:a16="http://schemas.microsoft.com/office/drawing/2014/main" id="{9B1DFC5B-1852-4676-9D9C-23AC920EAB06}"/>
              </a:ext>
            </a:extLst>
          </p:cNvPr>
          <p:cNvSpPr/>
          <p:nvPr/>
        </p:nvSpPr>
        <p:spPr>
          <a:xfrm>
            <a:off x="3344933" y="5500608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Msub224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溶接・加工技術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8" name="角丸四角形 92">
            <a:extLst>
              <a:ext uri="{FF2B5EF4-FFF2-40B4-BE49-F238E27FC236}">
                <a16:creationId xmlns:a16="http://schemas.microsoft.com/office/drawing/2014/main" id="{1A2200E0-EC42-4FF0-86C1-A8768E5BE841}"/>
              </a:ext>
            </a:extLst>
          </p:cNvPr>
          <p:cNvSpPr/>
          <p:nvPr/>
        </p:nvSpPr>
        <p:spPr>
          <a:xfrm>
            <a:off x="3344933" y="6201328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Hsub324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ＣＡＤ演習（ＲＣ造施工図）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9" name="角丸四角形 88">
            <a:extLst>
              <a:ext uri="{FF2B5EF4-FFF2-40B4-BE49-F238E27FC236}">
                <a16:creationId xmlns:a16="http://schemas.microsoft.com/office/drawing/2014/main" id="{E4BD0CFA-0346-4148-8809-4CB47248606F}"/>
              </a:ext>
            </a:extLst>
          </p:cNvPr>
          <p:cNvSpPr/>
          <p:nvPr/>
        </p:nvSpPr>
        <p:spPr>
          <a:xfrm>
            <a:off x="3344933" y="5967482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Hsub323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ＣＡＤ基本（ＲＣ造施工図）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0" name="角丸四角形 98">
            <a:extLst>
              <a:ext uri="{FF2B5EF4-FFF2-40B4-BE49-F238E27FC236}">
                <a16:creationId xmlns:a16="http://schemas.microsoft.com/office/drawing/2014/main" id="{13E43625-8B5B-480D-8370-1DD34C4917F1}"/>
              </a:ext>
            </a:extLst>
          </p:cNvPr>
          <p:cNvSpPr/>
          <p:nvPr/>
        </p:nvSpPr>
        <p:spPr>
          <a:xfrm>
            <a:off x="6152276" y="4801077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Hsub325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リフォーム提案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1" name="角丸四角形 99">
            <a:extLst>
              <a:ext uri="{FF2B5EF4-FFF2-40B4-BE49-F238E27FC236}">
                <a16:creationId xmlns:a16="http://schemas.microsoft.com/office/drawing/2014/main" id="{7BE90707-107F-44FD-8042-9899A7AE02C2}"/>
              </a:ext>
            </a:extLst>
          </p:cNvPr>
          <p:cNvSpPr/>
          <p:nvPr/>
        </p:nvSpPr>
        <p:spPr>
          <a:xfrm>
            <a:off x="6152276" y="5266621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Hsub414  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給排水衛生設備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製図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2" name="角丸四角形 111">
            <a:extLst>
              <a:ext uri="{FF2B5EF4-FFF2-40B4-BE49-F238E27FC236}">
                <a16:creationId xmlns:a16="http://schemas.microsoft.com/office/drawing/2014/main" id="{4D36838B-0775-4720-91B2-BBA0DDDDBB5A}"/>
              </a:ext>
            </a:extLst>
          </p:cNvPr>
          <p:cNvSpPr/>
          <p:nvPr/>
        </p:nvSpPr>
        <p:spPr>
          <a:xfrm>
            <a:off x="6152276" y="5499821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Hsub444  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住宅設備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施工</a:t>
            </a:r>
            <a:r>
              <a:rPr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（給排水）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3" name="角丸四角形 73">
            <a:extLst>
              <a:ext uri="{FF2B5EF4-FFF2-40B4-BE49-F238E27FC236}">
                <a16:creationId xmlns:a16="http://schemas.microsoft.com/office/drawing/2014/main" id="{B2DDB8DF-6211-4B4E-98D9-68C62EAD663F}"/>
              </a:ext>
            </a:extLst>
          </p:cNvPr>
          <p:cNvSpPr/>
          <p:nvPr/>
        </p:nvSpPr>
        <p:spPr>
          <a:xfrm>
            <a:off x="6152276" y="5730775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Hsub132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クレーン作業基本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4" name="角丸四角形 94">
            <a:extLst>
              <a:ext uri="{FF2B5EF4-FFF2-40B4-BE49-F238E27FC236}">
                <a16:creationId xmlns:a16="http://schemas.microsoft.com/office/drawing/2014/main" id="{1CBC10D4-EFFA-4009-A319-C75C2C18D1FF}"/>
              </a:ext>
            </a:extLst>
          </p:cNvPr>
          <p:cNvSpPr/>
          <p:nvPr/>
        </p:nvSpPr>
        <p:spPr>
          <a:xfrm>
            <a:off x="6152276" y="5967737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Msub703  </a:t>
            </a:r>
            <a:r>
              <a:rPr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構造物運搬サブ３（フォークリフト）</a:t>
            </a:r>
            <a:endParaRPr lang="en-US" altLang="ja-JP" sz="9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378130" y="4432728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solidFill>
                  <a:srgbClr val="FF0000"/>
                </a:solidFill>
              </a:rPr>
              <a:t>※ </a:t>
            </a:r>
            <a:r>
              <a:rPr kumimoji="1" lang="ja-JP" altLang="en-US" sz="1050">
                <a:solidFill>
                  <a:srgbClr val="FF0000"/>
                </a:solidFill>
              </a:rPr>
              <a:t>各仕上がり像により推奨サブシステムの選択肢は異なります。</a:t>
            </a:r>
          </a:p>
        </p:txBody>
      </p:sp>
      <p:sp>
        <p:nvSpPr>
          <p:cNvPr id="77" name="角丸四角形 94">
            <a:extLst>
              <a:ext uri="{FF2B5EF4-FFF2-40B4-BE49-F238E27FC236}">
                <a16:creationId xmlns:a16="http://schemas.microsoft.com/office/drawing/2014/main" id="{1CBC10D4-EFFA-4009-A319-C75C2C18D1FF}"/>
              </a:ext>
            </a:extLst>
          </p:cNvPr>
          <p:cNvSpPr/>
          <p:nvPr/>
        </p:nvSpPr>
        <p:spPr>
          <a:xfrm>
            <a:off x="6152276" y="6199322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 dirty="0" smtClean="0">
                <a:latin typeface="ＭＳ Ｐゴシック" panose="020B0600070205080204" pitchFamily="50" charset="-128"/>
              </a:rPr>
              <a:t>HS311      </a:t>
            </a:r>
            <a:r>
              <a:rPr lang="ja-JP" altLang="en-US" sz="900" dirty="0" smtClean="0">
                <a:latin typeface="ＭＳ Ｐゴシック" panose="020B0600070205080204" pitchFamily="50" charset="-128"/>
              </a:rPr>
              <a:t>ＢＩＭ</a:t>
            </a:r>
            <a:r>
              <a:rPr lang="ja-JP" altLang="en-US" sz="900" dirty="0">
                <a:latin typeface="ＭＳ Ｐゴシック" panose="020B0600070205080204" pitchFamily="50" charset="-128"/>
              </a:rPr>
              <a:t>データ運用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角丸四角形 101">
            <a:extLst>
              <a:ext uri="{FF2B5EF4-FFF2-40B4-BE49-F238E27FC236}">
                <a16:creationId xmlns:a16="http://schemas.microsoft.com/office/drawing/2014/main" id="{570371AD-189E-49E4-8A36-5124A3DBE4D1}"/>
              </a:ext>
            </a:extLst>
          </p:cNvPr>
          <p:cNvSpPr/>
          <p:nvPr/>
        </p:nvSpPr>
        <p:spPr>
          <a:xfrm>
            <a:off x="535332" y="6438137"/>
            <a:ext cx="252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Hsub125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解体工事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60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064207878"/>
              </p:ext>
            </p:extLst>
          </p:nvPr>
        </p:nvGraphicFramePr>
        <p:xfrm>
          <a:off x="467544" y="620688"/>
          <a:ext cx="835292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04000" y="44624"/>
            <a:ext cx="8136000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  <a:ea typeface="ＭＳ Ｐゴシック"/>
              </a:rPr>
              <a:t>RC</a:t>
            </a:r>
            <a:r>
              <a:rPr lang="ja-JP" altLang="en-US" dirty="0">
                <a:solidFill>
                  <a:schemeClr val="bg1"/>
                </a:solidFill>
                <a:ea typeface="ＭＳ Ｐゴシック"/>
              </a:rPr>
              <a:t>造施工</a:t>
            </a:r>
            <a:r>
              <a:rPr lang="ja-JP" altLang="en-US" dirty="0" smtClean="0">
                <a:solidFill>
                  <a:schemeClr val="bg1"/>
                </a:solidFill>
                <a:ea typeface="ＭＳ Ｐゴシック"/>
              </a:rPr>
              <a:t>技術科　訓練概要等</a:t>
            </a:r>
            <a:endParaRPr kumimoji="1" lang="ja-JP" altLang="en-US" dirty="0">
              <a:solidFill>
                <a:schemeClr val="bg1"/>
              </a:solidFill>
              <a:ea typeface="ＭＳ Ｐゴシック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308C85-08CF-442C-B7DF-2DE813544236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ECA8099-7A1E-4B1E-9F32-C9A33EDD21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DF2916-765B-4306-8D99-52AA161EFA2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485</Words>
  <Application>Microsoft Office PowerPoint</Application>
  <PresentationFormat>画面に合わせる (4:3)</PresentationFormat>
  <Paragraphs>76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2021-07-20T05:50:37Z</cp:lastPrinted>
  <dcterms:created xsi:type="dcterms:W3CDTF">2009-10-08T00:03:52Z</dcterms:created>
  <dcterms:modified xsi:type="dcterms:W3CDTF">2024-08-28T02:49:07Z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