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64" r:id="rId2"/>
    <p:sldId id="263" r:id="rId3"/>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145" algn="l" rtl="0" fontAlgn="base">
      <a:spcBef>
        <a:spcPct val="0"/>
      </a:spcBef>
      <a:spcAft>
        <a:spcPct val="0"/>
      </a:spcAft>
      <a:defRPr kumimoji="1" kern="1200">
        <a:solidFill>
          <a:schemeClr val="tx1"/>
        </a:solidFill>
        <a:latin typeface="Arial" charset="0"/>
        <a:ea typeface="ＭＳ Ｐゴシック" charset="-128"/>
        <a:cs typeface="+mn-cs"/>
      </a:defRPr>
    </a:lvl2pPr>
    <a:lvl3pPr marL="914290" algn="l" rtl="0" fontAlgn="base">
      <a:spcBef>
        <a:spcPct val="0"/>
      </a:spcBef>
      <a:spcAft>
        <a:spcPct val="0"/>
      </a:spcAft>
      <a:defRPr kumimoji="1" kern="1200">
        <a:solidFill>
          <a:schemeClr val="tx1"/>
        </a:solidFill>
        <a:latin typeface="Arial" charset="0"/>
        <a:ea typeface="ＭＳ Ｐゴシック" charset="-128"/>
        <a:cs typeface="+mn-cs"/>
      </a:defRPr>
    </a:lvl3pPr>
    <a:lvl4pPr marL="1371435" algn="l" rtl="0" fontAlgn="base">
      <a:spcBef>
        <a:spcPct val="0"/>
      </a:spcBef>
      <a:spcAft>
        <a:spcPct val="0"/>
      </a:spcAft>
      <a:defRPr kumimoji="1" kern="1200">
        <a:solidFill>
          <a:schemeClr val="tx1"/>
        </a:solidFill>
        <a:latin typeface="Arial" charset="0"/>
        <a:ea typeface="ＭＳ Ｐゴシック" charset="-128"/>
        <a:cs typeface="+mn-cs"/>
      </a:defRPr>
    </a:lvl4pPr>
    <a:lvl5pPr marL="1828581" algn="l" rtl="0" fontAlgn="base">
      <a:spcBef>
        <a:spcPct val="0"/>
      </a:spcBef>
      <a:spcAft>
        <a:spcPct val="0"/>
      </a:spcAft>
      <a:defRPr kumimoji="1" kern="1200">
        <a:solidFill>
          <a:schemeClr val="tx1"/>
        </a:solidFill>
        <a:latin typeface="Arial" charset="0"/>
        <a:ea typeface="ＭＳ Ｐゴシック" charset="-128"/>
        <a:cs typeface="+mn-cs"/>
      </a:defRPr>
    </a:lvl5pPr>
    <a:lvl6pPr marL="2285726" algn="l" defTabSz="914290" rtl="0" eaLnBrk="1" latinLnBrk="0" hangingPunct="1">
      <a:defRPr kumimoji="1" kern="1200">
        <a:solidFill>
          <a:schemeClr val="tx1"/>
        </a:solidFill>
        <a:latin typeface="Arial" charset="0"/>
        <a:ea typeface="ＭＳ Ｐゴシック" charset="-128"/>
        <a:cs typeface="+mn-cs"/>
      </a:defRPr>
    </a:lvl6pPr>
    <a:lvl7pPr marL="2742871" algn="l" defTabSz="914290" rtl="0" eaLnBrk="1" latinLnBrk="0" hangingPunct="1">
      <a:defRPr kumimoji="1" kern="1200">
        <a:solidFill>
          <a:schemeClr val="tx1"/>
        </a:solidFill>
        <a:latin typeface="Arial" charset="0"/>
        <a:ea typeface="ＭＳ Ｐゴシック" charset="-128"/>
        <a:cs typeface="+mn-cs"/>
      </a:defRPr>
    </a:lvl7pPr>
    <a:lvl8pPr marL="3200016" algn="l" defTabSz="914290" rtl="0" eaLnBrk="1" latinLnBrk="0" hangingPunct="1">
      <a:defRPr kumimoji="1" kern="1200">
        <a:solidFill>
          <a:schemeClr val="tx1"/>
        </a:solidFill>
        <a:latin typeface="Arial" charset="0"/>
        <a:ea typeface="ＭＳ Ｐゴシック" charset="-128"/>
        <a:cs typeface="+mn-cs"/>
      </a:defRPr>
    </a:lvl8pPr>
    <a:lvl9pPr marL="3657161" algn="l" defTabSz="91429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FF66"/>
    <a:srgbClr val="FFFF99"/>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201" autoAdjust="0"/>
    <p:restoredTop sz="96731" autoAdjust="0"/>
  </p:normalViewPr>
  <p:slideViewPr>
    <p:cSldViewPr>
      <p:cViewPr varScale="1">
        <p:scale>
          <a:sx n="111" d="100"/>
          <a:sy n="111" d="100"/>
        </p:scale>
        <p:origin x="115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A3C85D-A4CD-479B-BA68-E85EE574B9E4}" type="doc">
      <dgm:prSet loTypeId="urn:microsoft.com/office/officeart/2005/8/layout/vList5" loCatId="list" qsTypeId="urn:microsoft.com/office/officeart/2005/8/quickstyle/simple4" qsCatId="simple" csTypeId="urn:microsoft.com/office/officeart/2005/8/colors/colorful5" csCatId="colorful" phldr="1"/>
      <dgm:spPr/>
      <dgm:t>
        <a:bodyPr/>
        <a:lstStyle/>
        <a:p>
          <a:endParaRPr kumimoji="1" lang="ja-JP" altLang="en-US"/>
        </a:p>
      </dgm:t>
    </dgm:pt>
    <dgm:pt modelId="{585F3AE5-8353-4A05-8F79-D6B00FD7BC1C}">
      <dgm:prSet phldrT="[テキスト]" custT="1"/>
      <dgm:spPr/>
      <dgm:t>
        <a:bodyPr/>
        <a:lstStyle/>
        <a:p>
          <a:r>
            <a:rPr kumimoji="1" lang="ja-JP" altLang="en-US" sz="2000" dirty="0"/>
            <a:t>訓練科設定の背景</a:t>
          </a:r>
          <a:r>
            <a:rPr kumimoji="1" lang="en-US" altLang="ja-JP" sz="2000" dirty="0"/>
            <a:t/>
          </a:r>
          <a:br>
            <a:rPr kumimoji="1" lang="en-US" altLang="ja-JP" sz="2000" dirty="0"/>
          </a:br>
          <a:r>
            <a:rPr kumimoji="1" lang="ja-JP" altLang="en-US" sz="1600" dirty="0"/>
            <a:t>（科を取り巻く環境）</a:t>
          </a:r>
        </a:p>
      </dgm:t>
    </dgm:pt>
    <dgm:pt modelId="{BB879D9C-8E71-4062-BD74-BFAB0319D60D}" type="parTrans" cxnId="{B184EE23-85DA-4203-9C14-02E4BBB9A407}">
      <dgm:prSet/>
      <dgm:spPr/>
      <dgm:t>
        <a:bodyPr/>
        <a:lstStyle/>
        <a:p>
          <a:endParaRPr kumimoji="1" lang="ja-JP" altLang="en-US"/>
        </a:p>
      </dgm:t>
    </dgm:pt>
    <dgm:pt modelId="{CCBA5D32-3B25-4B68-9FD5-58D67CFEBD53}" type="sibTrans" cxnId="{B184EE23-85DA-4203-9C14-02E4BBB9A407}">
      <dgm:prSet/>
      <dgm:spPr/>
      <dgm:t>
        <a:bodyPr/>
        <a:lstStyle/>
        <a:p>
          <a:endParaRPr kumimoji="1" lang="ja-JP" altLang="en-US"/>
        </a:p>
      </dgm:t>
    </dgm:pt>
    <dgm:pt modelId="{2D0151A4-771E-44F2-A80B-CF8F39875F0B}">
      <dgm:prSet phldrT="[テキスト]" custT="1"/>
      <dgm:spPr/>
      <dgm:t>
        <a:bodyPr/>
        <a:lstStyle/>
        <a:p>
          <a:r>
            <a:rPr kumimoji="1" lang="ja-JP" altLang="en-US" sz="1800" dirty="0">
              <a:solidFill>
                <a:schemeClr val="tx1"/>
              </a:solidFill>
            </a:rPr>
            <a:t>ビル設備管理業界は、低価格化競争が激化しており、他社との差別化が企業成長の鍵となっている。こうした課題に対応するため、居住空間における衛生的環境の維持と、建築物としての資産価値の低下を防ぐことを目的とした提案ができる技能を有する人材が必要となっている。</a:t>
          </a:r>
        </a:p>
      </dgm:t>
    </dgm:pt>
    <dgm:pt modelId="{757ACDA0-95A9-41A1-9408-0FBA4D356668}" type="parTrans" cxnId="{DC1D2953-629C-4413-86BF-2F68C9361AD5}">
      <dgm:prSet/>
      <dgm:spPr/>
      <dgm:t>
        <a:bodyPr/>
        <a:lstStyle/>
        <a:p>
          <a:endParaRPr kumimoji="1" lang="ja-JP" altLang="en-US"/>
        </a:p>
      </dgm:t>
    </dgm:pt>
    <dgm:pt modelId="{DD1E991A-4796-479B-AF67-A1AC207A51C0}" type="sibTrans" cxnId="{DC1D2953-629C-4413-86BF-2F68C9361AD5}">
      <dgm:prSet/>
      <dgm:spPr/>
      <dgm:t>
        <a:bodyPr/>
        <a:lstStyle/>
        <a:p>
          <a:endParaRPr kumimoji="1" lang="ja-JP" altLang="en-US"/>
        </a:p>
      </dgm:t>
    </dgm:pt>
    <dgm:pt modelId="{4AA6EFB4-11A6-4388-8F49-9DD5B7B3ACCB}">
      <dgm:prSet phldrT="[テキスト]" custT="1"/>
      <dgm:spPr/>
      <dgm:t>
        <a:bodyPr/>
        <a:lstStyle/>
        <a:p>
          <a:r>
            <a:rPr kumimoji="1" lang="ja-JP" altLang="en-US" sz="2000" dirty="0"/>
            <a:t>対象者</a:t>
          </a:r>
        </a:p>
      </dgm:t>
    </dgm:pt>
    <dgm:pt modelId="{C57BC590-3640-4259-BED9-701C800173EC}" type="parTrans" cxnId="{2F8CAE40-478A-43A9-8EA7-194E848AF370}">
      <dgm:prSet/>
      <dgm:spPr/>
      <dgm:t>
        <a:bodyPr/>
        <a:lstStyle/>
        <a:p>
          <a:endParaRPr kumimoji="1" lang="ja-JP" altLang="en-US"/>
        </a:p>
      </dgm:t>
    </dgm:pt>
    <dgm:pt modelId="{B922D7DB-7C41-49CC-8265-180EAA52F66B}" type="sibTrans" cxnId="{2F8CAE40-478A-43A9-8EA7-194E848AF370}">
      <dgm:prSet/>
      <dgm:spPr/>
      <dgm:t>
        <a:bodyPr/>
        <a:lstStyle/>
        <a:p>
          <a:endParaRPr kumimoji="1" lang="ja-JP" altLang="en-US"/>
        </a:p>
      </dgm:t>
    </dgm:pt>
    <dgm:pt modelId="{574F4D92-298C-40CF-B7B0-383748A4FEC4}">
      <dgm:prSet phldrT="[テキスト]" custT="1"/>
      <dgm:spPr/>
      <dgm:t>
        <a:bodyPr/>
        <a:lstStyle/>
        <a:p>
          <a:r>
            <a:rPr kumimoji="1" lang="ja-JP" altLang="en-US" sz="1800" dirty="0"/>
            <a:t>ビル管理及び建築設備の維持・保全に関心があり設備工事もしくはビル管理の業務に従事しようとする方</a:t>
          </a:r>
        </a:p>
      </dgm:t>
    </dgm:pt>
    <dgm:pt modelId="{2C74415F-BCD8-4E68-9AE6-E3A1EE02224B}" type="parTrans" cxnId="{F83454DC-DE7A-4F94-8002-4447F0D568BC}">
      <dgm:prSet/>
      <dgm:spPr/>
      <dgm:t>
        <a:bodyPr/>
        <a:lstStyle/>
        <a:p>
          <a:endParaRPr kumimoji="1" lang="ja-JP" altLang="en-US"/>
        </a:p>
      </dgm:t>
    </dgm:pt>
    <dgm:pt modelId="{65A34E15-73F1-4703-A310-FA9F46DF09D4}" type="sibTrans" cxnId="{F83454DC-DE7A-4F94-8002-4447F0D568BC}">
      <dgm:prSet/>
      <dgm:spPr/>
      <dgm:t>
        <a:bodyPr/>
        <a:lstStyle/>
        <a:p>
          <a:endParaRPr kumimoji="1" lang="ja-JP" altLang="en-US"/>
        </a:p>
      </dgm:t>
    </dgm:pt>
    <dgm:pt modelId="{48C85C46-34C8-4D74-9F1C-5ED612173469}">
      <dgm:prSet phldrT="[テキスト]" custT="1"/>
      <dgm:spPr/>
      <dgm:t>
        <a:bodyPr/>
        <a:lstStyle/>
        <a:p>
          <a:r>
            <a:rPr kumimoji="1" lang="ja-JP" altLang="en-US" sz="2000" dirty="0"/>
            <a:t>具体的な</a:t>
          </a:r>
          <a:r>
            <a:rPr kumimoji="1" lang="ja-JP" altLang="en-US" sz="2000" dirty="0" smtClean="0"/>
            <a:t>人材像</a:t>
          </a:r>
          <a:endParaRPr kumimoji="1" lang="ja-JP" altLang="en-US" sz="1600" dirty="0"/>
        </a:p>
      </dgm:t>
    </dgm:pt>
    <dgm:pt modelId="{F071B2B0-716F-46DC-AC85-8E415B5CDFFC}" type="parTrans" cxnId="{0540F1BA-883C-4D2F-8B3E-844DAC7053B9}">
      <dgm:prSet/>
      <dgm:spPr/>
      <dgm:t>
        <a:bodyPr/>
        <a:lstStyle/>
        <a:p>
          <a:endParaRPr kumimoji="1" lang="ja-JP" altLang="en-US"/>
        </a:p>
      </dgm:t>
    </dgm:pt>
    <dgm:pt modelId="{FB00C480-BFD2-4184-A2B1-8A10D0FFBC60}" type="sibTrans" cxnId="{0540F1BA-883C-4D2F-8B3E-844DAC7053B9}">
      <dgm:prSet/>
      <dgm:spPr/>
      <dgm:t>
        <a:bodyPr/>
        <a:lstStyle/>
        <a:p>
          <a:endParaRPr kumimoji="1" lang="ja-JP" altLang="en-US"/>
        </a:p>
      </dgm:t>
    </dgm:pt>
    <dgm:pt modelId="{63FC58F7-8213-43E5-B7A6-7DA45CCF16A1}">
      <dgm:prSet phldrT="[テキスト]" custT="1"/>
      <dgm:spPr/>
      <dgm:t>
        <a:bodyPr/>
        <a:lstStyle/>
        <a:p>
          <a:r>
            <a:rPr kumimoji="1" lang="ja-JP" altLang="en-US" sz="1800" dirty="0"/>
            <a:t>ビルの設備の基礎的な工事ができ、ビル管理及び保守、点検、整備ができる。</a:t>
          </a:r>
        </a:p>
      </dgm:t>
    </dgm:pt>
    <dgm:pt modelId="{C1A4B84B-827B-410F-92CC-B2E8A642AE10}" type="parTrans" cxnId="{1E798BAA-C385-4845-8A85-A8A3BA620360}">
      <dgm:prSet/>
      <dgm:spPr/>
      <dgm:t>
        <a:bodyPr/>
        <a:lstStyle/>
        <a:p>
          <a:endParaRPr kumimoji="1" lang="ja-JP" altLang="en-US"/>
        </a:p>
      </dgm:t>
    </dgm:pt>
    <dgm:pt modelId="{7305E759-8D7F-4F07-8BE6-D3ADB622A343}" type="sibTrans" cxnId="{1E798BAA-C385-4845-8A85-A8A3BA620360}">
      <dgm:prSet/>
      <dgm:spPr/>
      <dgm:t>
        <a:bodyPr/>
        <a:lstStyle/>
        <a:p>
          <a:endParaRPr kumimoji="1" lang="ja-JP" altLang="en-US"/>
        </a:p>
      </dgm:t>
    </dgm:pt>
    <dgm:pt modelId="{A6DB118F-81F0-4F3F-84FC-BF972B29EC41}">
      <dgm:prSet phldrT="[テキスト]" custT="1"/>
      <dgm:spPr/>
      <dgm:t>
        <a:bodyPr/>
        <a:lstStyle/>
        <a:p>
          <a:r>
            <a:rPr lang="ja-JP" sz="2000" dirty="0"/>
            <a:t>就職できる</a:t>
          </a:r>
          <a:r>
            <a:rPr lang="ja-JP" altLang="en-US" sz="2000" dirty="0" smtClean="0"/>
            <a:t>職種</a:t>
          </a:r>
          <a:endParaRPr kumimoji="1" lang="ja-JP" altLang="en-US" sz="1600" dirty="0"/>
        </a:p>
      </dgm:t>
    </dgm:pt>
    <dgm:pt modelId="{1D922E4F-36F6-4916-94CD-C6B3E582F227}" type="parTrans" cxnId="{B8DABFF8-F7B1-42B2-A9C2-B4D0DEDD7172}">
      <dgm:prSet/>
      <dgm:spPr/>
      <dgm:t>
        <a:bodyPr/>
        <a:lstStyle/>
        <a:p>
          <a:endParaRPr kumimoji="1" lang="ja-JP" altLang="en-US"/>
        </a:p>
      </dgm:t>
    </dgm:pt>
    <dgm:pt modelId="{F88E85BC-0817-4DAF-8922-D9BDD4D00DB7}" type="sibTrans" cxnId="{B8DABFF8-F7B1-42B2-A9C2-B4D0DEDD7172}">
      <dgm:prSet/>
      <dgm:spPr/>
      <dgm:t>
        <a:bodyPr/>
        <a:lstStyle/>
        <a:p>
          <a:endParaRPr kumimoji="1" lang="ja-JP" altLang="en-US"/>
        </a:p>
      </dgm:t>
    </dgm:pt>
    <dgm:pt modelId="{B956B159-8F97-4306-9340-9BAF91747F4A}">
      <dgm:prSet phldrT="[テキスト]" custT="1"/>
      <dgm:spPr/>
      <dgm:t>
        <a:bodyPr/>
        <a:lstStyle/>
        <a:p>
          <a:r>
            <a:rPr kumimoji="1" lang="ja-JP" altLang="en-US" sz="1800" dirty="0"/>
            <a:t>ビル設備管理技術者、ビル設備管理員、ビルメンテナンス員、施設管理スタッフ、ビル付帯設備の維持管理業務</a:t>
          </a:r>
          <a:r>
            <a:rPr lang="ja-JP" altLang="en-US" sz="1800" dirty="0"/>
            <a:t>、ビル清掃員、</a:t>
          </a:r>
          <a:r>
            <a:rPr kumimoji="1" lang="zh-TW" altLang="en-US" sz="1800" dirty="0">
              <a:latin typeface="ＭＳ Ｐゴシック" pitchFamily="50" charset="-128"/>
              <a:ea typeface="ＭＳ Ｐゴシック" pitchFamily="50" charset="-128"/>
            </a:rPr>
            <a:t>消防設備保守点検</a:t>
          </a:r>
          <a:r>
            <a:rPr kumimoji="1" lang="ja-JP" altLang="en-US" sz="1800" dirty="0">
              <a:latin typeface="ＭＳ Ｐゴシック" pitchFamily="50" charset="-128"/>
              <a:ea typeface="ＭＳ Ｐゴシック" pitchFamily="50" charset="-128"/>
            </a:rPr>
            <a:t>　</a:t>
          </a:r>
          <a:r>
            <a:rPr kumimoji="1" lang="ja-JP" altLang="en-US" sz="1800" dirty="0"/>
            <a:t>等</a:t>
          </a:r>
        </a:p>
      </dgm:t>
    </dgm:pt>
    <dgm:pt modelId="{97F02603-44A0-4618-B7EE-CD2279ABF09F}" type="parTrans" cxnId="{CE80A790-4344-4E19-A827-B67DAEFEAB1F}">
      <dgm:prSet/>
      <dgm:spPr/>
      <dgm:t>
        <a:bodyPr/>
        <a:lstStyle/>
        <a:p>
          <a:endParaRPr kumimoji="1" lang="ja-JP" altLang="en-US"/>
        </a:p>
      </dgm:t>
    </dgm:pt>
    <dgm:pt modelId="{5CE9D62A-60A0-47D4-8878-8922E34FDE52}" type="sibTrans" cxnId="{CE80A790-4344-4E19-A827-B67DAEFEAB1F}">
      <dgm:prSet/>
      <dgm:spPr/>
      <dgm:t>
        <a:bodyPr/>
        <a:lstStyle/>
        <a:p>
          <a:endParaRPr kumimoji="1" lang="ja-JP" altLang="en-US"/>
        </a:p>
      </dgm:t>
    </dgm:pt>
    <dgm:pt modelId="{7D35D4E9-513E-4E1A-8F1C-948C62BDB24E}" type="pres">
      <dgm:prSet presAssocID="{1AA3C85D-A4CD-479B-BA68-E85EE574B9E4}" presName="Name0" presStyleCnt="0">
        <dgm:presLayoutVars>
          <dgm:dir/>
          <dgm:animLvl val="lvl"/>
          <dgm:resizeHandles val="exact"/>
        </dgm:presLayoutVars>
      </dgm:prSet>
      <dgm:spPr/>
      <dgm:t>
        <a:bodyPr/>
        <a:lstStyle/>
        <a:p>
          <a:endParaRPr kumimoji="1" lang="ja-JP" altLang="en-US"/>
        </a:p>
      </dgm:t>
    </dgm:pt>
    <dgm:pt modelId="{99072AD2-DAB1-4696-88A9-B8889C530B89}" type="pres">
      <dgm:prSet presAssocID="{585F3AE5-8353-4A05-8F79-D6B00FD7BC1C}" presName="linNode" presStyleCnt="0"/>
      <dgm:spPr/>
    </dgm:pt>
    <dgm:pt modelId="{40B9BB2B-E8A7-44B4-B6A3-F762F9F9D84A}" type="pres">
      <dgm:prSet presAssocID="{585F3AE5-8353-4A05-8F79-D6B00FD7BC1C}" presName="parentText" presStyleLbl="node1" presStyleIdx="0" presStyleCnt="4" custScaleX="88492">
        <dgm:presLayoutVars>
          <dgm:chMax val="1"/>
          <dgm:bulletEnabled val="1"/>
        </dgm:presLayoutVars>
      </dgm:prSet>
      <dgm:spPr/>
      <dgm:t>
        <a:bodyPr/>
        <a:lstStyle/>
        <a:p>
          <a:endParaRPr kumimoji="1" lang="ja-JP" altLang="en-US"/>
        </a:p>
      </dgm:t>
    </dgm:pt>
    <dgm:pt modelId="{1214AE5E-0D16-4788-BDEC-79963AE506F9}" type="pres">
      <dgm:prSet presAssocID="{585F3AE5-8353-4A05-8F79-D6B00FD7BC1C}" presName="descendantText" presStyleLbl="alignAccFollowNode1" presStyleIdx="0" presStyleCnt="4" custScaleX="106577" custScaleY="119691">
        <dgm:presLayoutVars>
          <dgm:bulletEnabled val="1"/>
        </dgm:presLayoutVars>
      </dgm:prSet>
      <dgm:spPr/>
      <dgm:t>
        <a:bodyPr/>
        <a:lstStyle/>
        <a:p>
          <a:endParaRPr kumimoji="1" lang="ja-JP" altLang="en-US"/>
        </a:p>
      </dgm:t>
    </dgm:pt>
    <dgm:pt modelId="{DB8BB4DD-83CF-4AA0-97B8-55C8E9ED6FFD}" type="pres">
      <dgm:prSet presAssocID="{CCBA5D32-3B25-4B68-9FD5-58D67CFEBD53}" presName="sp" presStyleCnt="0"/>
      <dgm:spPr/>
    </dgm:pt>
    <dgm:pt modelId="{4A8E965E-7516-41C1-BD73-E76D65DCAB4D}" type="pres">
      <dgm:prSet presAssocID="{4AA6EFB4-11A6-4388-8F49-9DD5B7B3ACCB}" presName="linNode" presStyleCnt="0"/>
      <dgm:spPr/>
    </dgm:pt>
    <dgm:pt modelId="{A2E4C18B-4839-4967-9954-0316F07180CF}" type="pres">
      <dgm:prSet presAssocID="{4AA6EFB4-11A6-4388-8F49-9DD5B7B3ACCB}" presName="parentText" presStyleLbl="node1" presStyleIdx="1" presStyleCnt="4" custScaleX="88492" custScaleY="61820">
        <dgm:presLayoutVars>
          <dgm:chMax val="1"/>
          <dgm:bulletEnabled val="1"/>
        </dgm:presLayoutVars>
      </dgm:prSet>
      <dgm:spPr/>
      <dgm:t>
        <a:bodyPr/>
        <a:lstStyle/>
        <a:p>
          <a:endParaRPr kumimoji="1" lang="ja-JP" altLang="en-US"/>
        </a:p>
      </dgm:t>
    </dgm:pt>
    <dgm:pt modelId="{232B99BC-8B40-40A5-8BFA-D9FB1C1742FD}" type="pres">
      <dgm:prSet presAssocID="{4AA6EFB4-11A6-4388-8F49-9DD5B7B3ACCB}" presName="descendantText" presStyleLbl="alignAccFollowNode1" presStyleIdx="1" presStyleCnt="4" custScaleX="106577" custScaleY="73993">
        <dgm:presLayoutVars>
          <dgm:bulletEnabled val="1"/>
        </dgm:presLayoutVars>
      </dgm:prSet>
      <dgm:spPr/>
      <dgm:t>
        <a:bodyPr/>
        <a:lstStyle/>
        <a:p>
          <a:endParaRPr kumimoji="1" lang="ja-JP" altLang="en-US"/>
        </a:p>
      </dgm:t>
    </dgm:pt>
    <dgm:pt modelId="{080CDA88-661D-42E9-97BE-E86CBD7345A6}" type="pres">
      <dgm:prSet presAssocID="{B922D7DB-7C41-49CC-8265-180EAA52F66B}" presName="sp" presStyleCnt="0"/>
      <dgm:spPr/>
    </dgm:pt>
    <dgm:pt modelId="{B1800751-0DB6-46F1-B86D-156921BC9BC8}" type="pres">
      <dgm:prSet presAssocID="{48C85C46-34C8-4D74-9F1C-5ED612173469}" presName="linNode" presStyleCnt="0"/>
      <dgm:spPr/>
    </dgm:pt>
    <dgm:pt modelId="{FC4340DA-2F9E-43EB-AD94-6DC3E079EC21}" type="pres">
      <dgm:prSet presAssocID="{48C85C46-34C8-4D74-9F1C-5ED612173469}" presName="parentText" presStyleLbl="node1" presStyleIdx="2" presStyleCnt="4" custScaleX="88492" custScaleY="54371">
        <dgm:presLayoutVars>
          <dgm:chMax val="1"/>
          <dgm:bulletEnabled val="1"/>
        </dgm:presLayoutVars>
      </dgm:prSet>
      <dgm:spPr/>
      <dgm:t>
        <a:bodyPr/>
        <a:lstStyle/>
        <a:p>
          <a:endParaRPr kumimoji="1" lang="ja-JP" altLang="en-US"/>
        </a:p>
      </dgm:t>
    </dgm:pt>
    <dgm:pt modelId="{2D5EB0C9-2C0F-423F-A146-A5594E7F41BC}" type="pres">
      <dgm:prSet presAssocID="{48C85C46-34C8-4D74-9F1C-5ED612173469}" presName="descendantText" presStyleLbl="alignAccFollowNode1" presStyleIdx="2" presStyleCnt="4" custScaleX="106577" custScaleY="65077">
        <dgm:presLayoutVars>
          <dgm:bulletEnabled val="1"/>
        </dgm:presLayoutVars>
      </dgm:prSet>
      <dgm:spPr/>
      <dgm:t>
        <a:bodyPr/>
        <a:lstStyle/>
        <a:p>
          <a:endParaRPr kumimoji="1" lang="ja-JP" altLang="en-US"/>
        </a:p>
      </dgm:t>
    </dgm:pt>
    <dgm:pt modelId="{9345BAFF-DB5A-41B4-A3EE-F968A538F525}" type="pres">
      <dgm:prSet presAssocID="{FB00C480-BFD2-4184-A2B1-8A10D0FFBC60}" presName="sp" presStyleCnt="0"/>
      <dgm:spPr/>
    </dgm:pt>
    <dgm:pt modelId="{AF436CA8-30C4-45B6-8C20-EDD73C17B646}" type="pres">
      <dgm:prSet presAssocID="{A6DB118F-81F0-4F3F-84FC-BF972B29EC41}" presName="linNode" presStyleCnt="0"/>
      <dgm:spPr/>
    </dgm:pt>
    <dgm:pt modelId="{2467018A-9B9A-4164-9AD9-524426A3285C}" type="pres">
      <dgm:prSet presAssocID="{A6DB118F-81F0-4F3F-84FC-BF972B29EC41}" presName="parentText" presStyleLbl="node1" presStyleIdx="3" presStyleCnt="4" custScaleX="88492" custScaleY="78447">
        <dgm:presLayoutVars>
          <dgm:chMax val="1"/>
          <dgm:bulletEnabled val="1"/>
        </dgm:presLayoutVars>
      </dgm:prSet>
      <dgm:spPr/>
      <dgm:t>
        <a:bodyPr/>
        <a:lstStyle/>
        <a:p>
          <a:endParaRPr kumimoji="1" lang="ja-JP" altLang="en-US"/>
        </a:p>
      </dgm:t>
    </dgm:pt>
    <dgm:pt modelId="{F125C72D-FE00-410D-86E4-B2E7129C627B}" type="pres">
      <dgm:prSet presAssocID="{A6DB118F-81F0-4F3F-84FC-BF972B29EC41}" presName="descendantText" presStyleLbl="alignAccFollowNode1" presStyleIdx="3" presStyleCnt="4" custScaleX="106577" custScaleY="93894">
        <dgm:presLayoutVars>
          <dgm:bulletEnabled val="1"/>
        </dgm:presLayoutVars>
      </dgm:prSet>
      <dgm:spPr/>
      <dgm:t>
        <a:bodyPr/>
        <a:lstStyle/>
        <a:p>
          <a:endParaRPr kumimoji="1" lang="ja-JP" altLang="en-US"/>
        </a:p>
      </dgm:t>
    </dgm:pt>
  </dgm:ptLst>
  <dgm:cxnLst>
    <dgm:cxn modelId="{B184EE23-85DA-4203-9C14-02E4BBB9A407}" srcId="{1AA3C85D-A4CD-479B-BA68-E85EE574B9E4}" destId="{585F3AE5-8353-4A05-8F79-D6B00FD7BC1C}" srcOrd="0" destOrd="0" parTransId="{BB879D9C-8E71-4062-BD74-BFAB0319D60D}" sibTransId="{CCBA5D32-3B25-4B68-9FD5-58D67CFEBD53}"/>
    <dgm:cxn modelId="{0540F1BA-883C-4D2F-8B3E-844DAC7053B9}" srcId="{1AA3C85D-A4CD-479B-BA68-E85EE574B9E4}" destId="{48C85C46-34C8-4D74-9F1C-5ED612173469}" srcOrd="2" destOrd="0" parTransId="{F071B2B0-716F-46DC-AC85-8E415B5CDFFC}" sibTransId="{FB00C480-BFD2-4184-A2B1-8A10D0FFBC60}"/>
    <dgm:cxn modelId="{C971AAD5-E1E3-4235-B157-BE5971BA9A18}" type="presOf" srcId="{574F4D92-298C-40CF-B7B0-383748A4FEC4}" destId="{232B99BC-8B40-40A5-8BFA-D9FB1C1742FD}" srcOrd="0" destOrd="0" presId="urn:microsoft.com/office/officeart/2005/8/layout/vList5"/>
    <dgm:cxn modelId="{1E798BAA-C385-4845-8A85-A8A3BA620360}" srcId="{48C85C46-34C8-4D74-9F1C-5ED612173469}" destId="{63FC58F7-8213-43E5-B7A6-7DA45CCF16A1}" srcOrd="0" destOrd="0" parTransId="{C1A4B84B-827B-410F-92CC-B2E8A642AE10}" sibTransId="{7305E759-8D7F-4F07-8BE6-D3ADB622A343}"/>
    <dgm:cxn modelId="{CE80A790-4344-4E19-A827-B67DAEFEAB1F}" srcId="{A6DB118F-81F0-4F3F-84FC-BF972B29EC41}" destId="{B956B159-8F97-4306-9340-9BAF91747F4A}" srcOrd="0" destOrd="0" parTransId="{97F02603-44A0-4618-B7EE-CD2279ABF09F}" sibTransId="{5CE9D62A-60A0-47D4-8878-8922E34FDE52}"/>
    <dgm:cxn modelId="{9F0C5AFB-6564-424B-B461-D6BCE1F74AB9}" type="presOf" srcId="{2D0151A4-771E-44F2-A80B-CF8F39875F0B}" destId="{1214AE5E-0D16-4788-BDEC-79963AE506F9}" srcOrd="0" destOrd="0" presId="urn:microsoft.com/office/officeart/2005/8/layout/vList5"/>
    <dgm:cxn modelId="{AEEF6866-B39C-4F89-A6C0-A333C2360A1B}" type="presOf" srcId="{B956B159-8F97-4306-9340-9BAF91747F4A}" destId="{F125C72D-FE00-410D-86E4-B2E7129C627B}" srcOrd="0" destOrd="0" presId="urn:microsoft.com/office/officeart/2005/8/layout/vList5"/>
    <dgm:cxn modelId="{AE2ED18B-8FB8-49C1-8646-E0C2C5D8F7FD}" type="presOf" srcId="{A6DB118F-81F0-4F3F-84FC-BF972B29EC41}" destId="{2467018A-9B9A-4164-9AD9-524426A3285C}" srcOrd="0" destOrd="0" presId="urn:microsoft.com/office/officeart/2005/8/layout/vList5"/>
    <dgm:cxn modelId="{BAE80D84-DAE7-4A43-9A3A-EF9721D569AA}" type="presOf" srcId="{4AA6EFB4-11A6-4388-8F49-9DD5B7B3ACCB}" destId="{A2E4C18B-4839-4967-9954-0316F07180CF}" srcOrd="0" destOrd="0" presId="urn:microsoft.com/office/officeart/2005/8/layout/vList5"/>
    <dgm:cxn modelId="{2F8CAE40-478A-43A9-8EA7-194E848AF370}" srcId="{1AA3C85D-A4CD-479B-BA68-E85EE574B9E4}" destId="{4AA6EFB4-11A6-4388-8F49-9DD5B7B3ACCB}" srcOrd="1" destOrd="0" parTransId="{C57BC590-3640-4259-BED9-701C800173EC}" sibTransId="{B922D7DB-7C41-49CC-8265-180EAA52F66B}"/>
    <dgm:cxn modelId="{361E0A92-BEC1-4CBD-AE0C-EFC4D90F165B}" type="presOf" srcId="{585F3AE5-8353-4A05-8F79-D6B00FD7BC1C}" destId="{40B9BB2B-E8A7-44B4-B6A3-F762F9F9D84A}" srcOrd="0" destOrd="0" presId="urn:microsoft.com/office/officeart/2005/8/layout/vList5"/>
    <dgm:cxn modelId="{5E4D99E0-19F3-49BF-81D2-49818A25F6E7}" type="presOf" srcId="{1AA3C85D-A4CD-479B-BA68-E85EE574B9E4}" destId="{7D35D4E9-513E-4E1A-8F1C-948C62BDB24E}" srcOrd="0" destOrd="0" presId="urn:microsoft.com/office/officeart/2005/8/layout/vList5"/>
    <dgm:cxn modelId="{DC1D2953-629C-4413-86BF-2F68C9361AD5}" srcId="{585F3AE5-8353-4A05-8F79-D6B00FD7BC1C}" destId="{2D0151A4-771E-44F2-A80B-CF8F39875F0B}" srcOrd="0" destOrd="0" parTransId="{757ACDA0-95A9-41A1-9408-0FBA4D356668}" sibTransId="{DD1E991A-4796-479B-AF67-A1AC207A51C0}"/>
    <dgm:cxn modelId="{9D3A0655-6848-4E41-8BE8-8BC240F55B58}" type="presOf" srcId="{63FC58F7-8213-43E5-B7A6-7DA45CCF16A1}" destId="{2D5EB0C9-2C0F-423F-A146-A5594E7F41BC}" srcOrd="0" destOrd="0" presId="urn:microsoft.com/office/officeart/2005/8/layout/vList5"/>
    <dgm:cxn modelId="{F83454DC-DE7A-4F94-8002-4447F0D568BC}" srcId="{4AA6EFB4-11A6-4388-8F49-9DD5B7B3ACCB}" destId="{574F4D92-298C-40CF-B7B0-383748A4FEC4}" srcOrd="0" destOrd="0" parTransId="{2C74415F-BCD8-4E68-9AE6-E3A1EE02224B}" sibTransId="{65A34E15-73F1-4703-A310-FA9F46DF09D4}"/>
    <dgm:cxn modelId="{B8DABFF8-F7B1-42B2-A9C2-B4D0DEDD7172}" srcId="{1AA3C85D-A4CD-479B-BA68-E85EE574B9E4}" destId="{A6DB118F-81F0-4F3F-84FC-BF972B29EC41}" srcOrd="3" destOrd="0" parTransId="{1D922E4F-36F6-4916-94CD-C6B3E582F227}" sibTransId="{F88E85BC-0817-4DAF-8922-D9BDD4D00DB7}"/>
    <dgm:cxn modelId="{064C4158-B79F-4037-8053-466A90CFF3EE}" type="presOf" srcId="{48C85C46-34C8-4D74-9F1C-5ED612173469}" destId="{FC4340DA-2F9E-43EB-AD94-6DC3E079EC21}" srcOrd="0" destOrd="0" presId="urn:microsoft.com/office/officeart/2005/8/layout/vList5"/>
    <dgm:cxn modelId="{3BC4FAAA-9990-45A4-9371-390EB379D6EC}" type="presParOf" srcId="{7D35D4E9-513E-4E1A-8F1C-948C62BDB24E}" destId="{99072AD2-DAB1-4696-88A9-B8889C530B89}" srcOrd="0" destOrd="0" presId="urn:microsoft.com/office/officeart/2005/8/layout/vList5"/>
    <dgm:cxn modelId="{B602DA93-36C9-4F95-8777-01D0E8DD19F2}" type="presParOf" srcId="{99072AD2-DAB1-4696-88A9-B8889C530B89}" destId="{40B9BB2B-E8A7-44B4-B6A3-F762F9F9D84A}" srcOrd="0" destOrd="0" presId="urn:microsoft.com/office/officeart/2005/8/layout/vList5"/>
    <dgm:cxn modelId="{7470E85A-D7CB-49E5-868B-0685B320815B}" type="presParOf" srcId="{99072AD2-DAB1-4696-88A9-B8889C530B89}" destId="{1214AE5E-0D16-4788-BDEC-79963AE506F9}" srcOrd="1" destOrd="0" presId="urn:microsoft.com/office/officeart/2005/8/layout/vList5"/>
    <dgm:cxn modelId="{C87D00A6-107B-4C9C-8C2B-771383A94988}" type="presParOf" srcId="{7D35D4E9-513E-4E1A-8F1C-948C62BDB24E}" destId="{DB8BB4DD-83CF-4AA0-97B8-55C8E9ED6FFD}" srcOrd="1" destOrd="0" presId="urn:microsoft.com/office/officeart/2005/8/layout/vList5"/>
    <dgm:cxn modelId="{95FB805D-48CB-4DF0-B1C3-D196AEC601AC}" type="presParOf" srcId="{7D35D4E9-513E-4E1A-8F1C-948C62BDB24E}" destId="{4A8E965E-7516-41C1-BD73-E76D65DCAB4D}" srcOrd="2" destOrd="0" presId="urn:microsoft.com/office/officeart/2005/8/layout/vList5"/>
    <dgm:cxn modelId="{9FB4EF3E-ED56-45AD-8919-5C8AF30555C9}" type="presParOf" srcId="{4A8E965E-7516-41C1-BD73-E76D65DCAB4D}" destId="{A2E4C18B-4839-4967-9954-0316F07180CF}" srcOrd="0" destOrd="0" presId="urn:microsoft.com/office/officeart/2005/8/layout/vList5"/>
    <dgm:cxn modelId="{AF31752D-E4E0-4887-9C1D-9D3BF476A7BE}" type="presParOf" srcId="{4A8E965E-7516-41C1-BD73-E76D65DCAB4D}" destId="{232B99BC-8B40-40A5-8BFA-D9FB1C1742FD}" srcOrd="1" destOrd="0" presId="urn:microsoft.com/office/officeart/2005/8/layout/vList5"/>
    <dgm:cxn modelId="{F16A01F2-2707-4BA0-B679-D993B487D8EE}" type="presParOf" srcId="{7D35D4E9-513E-4E1A-8F1C-948C62BDB24E}" destId="{080CDA88-661D-42E9-97BE-E86CBD7345A6}" srcOrd="3" destOrd="0" presId="urn:microsoft.com/office/officeart/2005/8/layout/vList5"/>
    <dgm:cxn modelId="{1839628D-22BF-40FB-84F4-D77E8280928C}" type="presParOf" srcId="{7D35D4E9-513E-4E1A-8F1C-948C62BDB24E}" destId="{B1800751-0DB6-46F1-B86D-156921BC9BC8}" srcOrd="4" destOrd="0" presId="urn:microsoft.com/office/officeart/2005/8/layout/vList5"/>
    <dgm:cxn modelId="{CB63169E-F81E-40DE-B723-EE4C68A07FE6}" type="presParOf" srcId="{B1800751-0DB6-46F1-B86D-156921BC9BC8}" destId="{FC4340DA-2F9E-43EB-AD94-6DC3E079EC21}" srcOrd="0" destOrd="0" presId="urn:microsoft.com/office/officeart/2005/8/layout/vList5"/>
    <dgm:cxn modelId="{0A1D21BB-95D2-477E-BD9D-549224CA2E9C}" type="presParOf" srcId="{B1800751-0DB6-46F1-B86D-156921BC9BC8}" destId="{2D5EB0C9-2C0F-423F-A146-A5594E7F41BC}" srcOrd="1" destOrd="0" presId="urn:microsoft.com/office/officeart/2005/8/layout/vList5"/>
    <dgm:cxn modelId="{10BDD671-EA36-4F54-8C44-D196A569B9BB}" type="presParOf" srcId="{7D35D4E9-513E-4E1A-8F1C-948C62BDB24E}" destId="{9345BAFF-DB5A-41B4-A3EE-F968A538F525}" srcOrd="5" destOrd="0" presId="urn:microsoft.com/office/officeart/2005/8/layout/vList5"/>
    <dgm:cxn modelId="{180026C4-C57F-4130-94A8-06F0548D31A6}" type="presParOf" srcId="{7D35D4E9-513E-4E1A-8F1C-948C62BDB24E}" destId="{AF436CA8-30C4-45B6-8C20-EDD73C17B646}" srcOrd="6" destOrd="0" presId="urn:microsoft.com/office/officeart/2005/8/layout/vList5"/>
    <dgm:cxn modelId="{5F9FDB53-2E8C-4A51-9B2D-3490E3245AA6}" type="presParOf" srcId="{AF436CA8-30C4-45B6-8C20-EDD73C17B646}" destId="{2467018A-9B9A-4164-9AD9-524426A3285C}" srcOrd="0" destOrd="0" presId="urn:microsoft.com/office/officeart/2005/8/layout/vList5"/>
    <dgm:cxn modelId="{B7FF2A1C-7FF8-4D35-B45A-2CFF897D29E3}" type="presParOf" srcId="{AF436CA8-30C4-45B6-8C20-EDD73C17B646}" destId="{F125C72D-FE00-410D-86E4-B2E7129C627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14AE5E-0D16-4788-BDEC-79963AE506F9}">
      <dsp:nvSpPr>
        <dsp:cNvPr id="0" name=""/>
        <dsp:cNvSpPr/>
      </dsp:nvSpPr>
      <dsp:spPr>
        <a:xfrm rot="5400000">
          <a:off x="4568051" y="-1889966"/>
          <a:ext cx="1780302" cy="5642839"/>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solidFill>
                <a:schemeClr val="tx1"/>
              </a:solidFill>
            </a:rPr>
            <a:t>ビル設備管理業界は、低価格化競争が激化しており、他社との差別化が企業成長の鍵となっている。こうした課題に対応するため、居住空間における衛生的環境の維持と、建築物としての資産価値の低下を防ぐことを目的とした提案ができる技能を有する人材が必要となっている。</a:t>
          </a:r>
        </a:p>
      </dsp:txBody>
      <dsp:txXfrm rot="-5400000">
        <a:off x="2636783" y="128209"/>
        <a:ext cx="5555932" cy="1606488"/>
      </dsp:txXfrm>
    </dsp:sp>
    <dsp:sp modelId="{40B9BB2B-E8A7-44B4-B6A3-F762F9F9D84A}">
      <dsp:nvSpPr>
        <dsp:cNvPr id="0" name=""/>
        <dsp:cNvSpPr/>
      </dsp:nvSpPr>
      <dsp:spPr>
        <a:xfrm>
          <a:off x="1296" y="1818"/>
          <a:ext cx="2635486" cy="1859269"/>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訓練科設定の背景</a:t>
          </a:r>
          <a:r>
            <a:rPr kumimoji="1" lang="en-US" altLang="ja-JP" sz="2000" kern="1200" dirty="0"/>
            <a:t/>
          </a:r>
          <a:br>
            <a:rPr kumimoji="1" lang="en-US" altLang="ja-JP" sz="2000" kern="1200" dirty="0"/>
          </a:br>
          <a:r>
            <a:rPr kumimoji="1" lang="ja-JP" altLang="en-US" sz="1600" kern="1200" dirty="0"/>
            <a:t>（科を取り巻く環境）</a:t>
          </a:r>
        </a:p>
      </dsp:txBody>
      <dsp:txXfrm>
        <a:off x="92058" y="92580"/>
        <a:ext cx="2453962" cy="1677745"/>
      </dsp:txXfrm>
    </dsp:sp>
    <dsp:sp modelId="{232B99BC-8B40-40A5-8BFA-D9FB1C1742FD}">
      <dsp:nvSpPr>
        <dsp:cNvPr id="0" name=""/>
        <dsp:cNvSpPr/>
      </dsp:nvSpPr>
      <dsp:spPr>
        <a:xfrm rot="5400000">
          <a:off x="4907910" y="-292668"/>
          <a:ext cx="1100583" cy="5642839"/>
        </a:xfrm>
        <a:prstGeom prst="round2SameRect">
          <a:avLst/>
        </a:prstGeom>
        <a:solidFill>
          <a:schemeClr val="accent5">
            <a:tint val="40000"/>
            <a:alpha val="90000"/>
            <a:hueOff val="-3580161"/>
            <a:satOff val="16084"/>
            <a:lumOff val="1106"/>
            <a:alphaOff val="0"/>
          </a:schemeClr>
        </a:solidFill>
        <a:ln w="9525" cap="flat" cmpd="sng" algn="ctr">
          <a:solidFill>
            <a:schemeClr val="accent5">
              <a:tint val="40000"/>
              <a:alpha val="90000"/>
              <a:hueOff val="-3580161"/>
              <a:satOff val="16084"/>
              <a:lumOff val="110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ビル管理及び建築設備の維持・保全に関心があり設備工事もしくはビル管理の業務に従事しようとする方</a:t>
          </a:r>
        </a:p>
      </dsp:txBody>
      <dsp:txXfrm rot="-5400000">
        <a:off x="2636782" y="2032186"/>
        <a:ext cx="5589113" cy="993131"/>
      </dsp:txXfrm>
    </dsp:sp>
    <dsp:sp modelId="{A2E4C18B-4839-4967-9954-0316F07180CF}">
      <dsp:nvSpPr>
        <dsp:cNvPr id="0" name=""/>
        <dsp:cNvSpPr/>
      </dsp:nvSpPr>
      <dsp:spPr>
        <a:xfrm>
          <a:off x="1296" y="1954050"/>
          <a:ext cx="2635486" cy="1149400"/>
        </a:xfrm>
        <a:prstGeom prst="roundRect">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対象者</a:t>
          </a:r>
        </a:p>
      </dsp:txBody>
      <dsp:txXfrm>
        <a:off x="57405" y="2010159"/>
        <a:ext cx="2523268" cy="1037182"/>
      </dsp:txXfrm>
    </dsp:sp>
    <dsp:sp modelId="{2D5EB0C9-2C0F-423F-A146-A5594E7F41BC}">
      <dsp:nvSpPr>
        <dsp:cNvPr id="0" name=""/>
        <dsp:cNvSpPr/>
      </dsp:nvSpPr>
      <dsp:spPr>
        <a:xfrm rot="5400000">
          <a:off x="4974219" y="880446"/>
          <a:ext cx="967965" cy="5642839"/>
        </a:xfrm>
        <a:prstGeom prst="round2SameRect">
          <a:avLst/>
        </a:prstGeom>
        <a:solidFill>
          <a:schemeClr val="accent5">
            <a:tint val="40000"/>
            <a:alpha val="90000"/>
            <a:hueOff val="-7160321"/>
            <a:satOff val="32169"/>
            <a:lumOff val="2211"/>
            <a:alphaOff val="0"/>
          </a:schemeClr>
        </a:solidFill>
        <a:ln w="9525" cap="flat" cmpd="sng" algn="ctr">
          <a:solidFill>
            <a:schemeClr val="accent5">
              <a:tint val="40000"/>
              <a:alpha val="90000"/>
              <a:hueOff val="-7160321"/>
              <a:satOff val="32169"/>
              <a:lumOff val="221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ビルの設備の基礎的な工事ができ、ビル管理及び保守、点検、整備ができる。</a:t>
          </a:r>
        </a:p>
      </dsp:txBody>
      <dsp:txXfrm rot="-5400000">
        <a:off x="2636782" y="3265135"/>
        <a:ext cx="5595587" cy="873461"/>
      </dsp:txXfrm>
    </dsp:sp>
    <dsp:sp modelId="{FC4340DA-2F9E-43EB-AD94-6DC3E079EC21}">
      <dsp:nvSpPr>
        <dsp:cNvPr id="0" name=""/>
        <dsp:cNvSpPr/>
      </dsp:nvSpPr>
      <dsp:spPr>
        <a:xfrm>
          <a:off x="1296" y="3196414"/>
          <a:ext cx="2635486" cy="1010903"/>
        </a:xfrm>
        <a:prstGeom prst="roundRect">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具体的な</a:t>
          </a:r>
          <a:r>
            <a:rPr kumimoji="1" lang="ja-JP" altLang="en-US" sz="2000" kern="1200" dirty="0" smtClean="0"/>
            <a:t>人材像</a:t>
          </a:r>
          <a:endParaRPr kumimoji="1" lang="ja-JP" altLang="en-US" sz="1600" kern="1200" dirty="0"/>
        </a:p>
      </dsp:txBody>
      <dsp:txXfrm>
        <a:off x="50644" y="3245762"/>
        <a:ext cx="2536790" cy="912207"/>
      </dsp:txXfrm>
    </dsp:sp>
    <dsp:sp modelId="{F125C72D-FE00-410D-86E4-B2E7129C627B}">
      <dsp:nvSpPr>
        <dsp:cNvPr id="0" name=""/>
        <dsp:cNvSpPr/>
      </dsp:nvSpPr>
      <dsp:spPr>
        <a:xfrm rot="5400000">
          <a:off x="4759905" y="2208131"/>
          <a:ext cx="1396593" cy="5642839"/>
        </a:xfrm>
        <a:prstGeom prst="round2SameRect">
          <a:avLst/>
        </a:prstGeom>
        <a:solidFill>
          <a:schemeClr val="accent5">
            <a:tint val="40000"/>
            <a:alpha val="90000"/>
            <a:hueOff val="-10740482"/>
            <a:satOff val="48253"/>
            <a:lumOff val="3317"/>
            <a:alphaOff val="0"/>
          </a:schemeClr>
        </a:solidFill>
        <a:ln w="9525" cap="flat" cmpd="sng" algn="ctr">
          <a:solidFill>
            <a:schemeClr val="accent5">
              <a:tint val="40000"/>
              <a:alpha val="90000"/>
              <a:hueOff val="-10740482"/>
              <a:satOff val="48253"/>
              <a:lumOff val="331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ビル設備管理技術者、ビル設備管理員、ビルメンテナンス員、施設管理スタッフ、ビル付帯設備の維持管理業務</a:t>
          </a:r>
          <a:r>
            <a:rPr lang="ja-JP" altLang="en-US" sz="1800" kern="1200" dirty="0"/>
            <a:t>、ビル清掃員、</a:t>
          </a:r>
          <a:r>
            <a:rPr kumimoji="1" lang="zh-TW" altLang="en-US" sz="1800" kern="1200" dirty="0">
              <a:latin typeface="ＭＳ Ｐゴシック" pitchFamily="50" charset="-128"/>
              <a:ea typeface="ＭＳ Ｐゴシック" pitchFamily="50" charset="-128"/>
            </a:rPr>
            <a:t>消防設備保守点検</a:t>
          </a:r>
          <a:r>
            <a:rPr kumimoji="1" lang="ja-JP" altLang="en-US" sz="1800" kern="1200" dirty="0">
              <a:latin typeface="ＭＳ Ｐゴシック" pitchFamily="50" charset="-128"/>
              <a:ea typeface="ＭＳ Ｐゴシック" pitchFamily="50" charset="-128"/>
            </a:rPr>
            <a:t>　</a:t>
          </a:r>
          <a:r>
            <a:rPr kumimoji="1" lang="ja-JP" altLang="en-US" sz="1800" kern="1200" dirty="0"/>
            <a:t>等</a:t>
          </a:r>
        </a:p>
      </dsp:txBody>
      <dsp:txXfrm rot="-5400000">
        <a:off x="2636782" y="4399430"/>
        <a:ext cx="5574663" cy="1260241"/>
      </dsp:txXfrm>
    </dsp:sp>
    <dsp:sp modelId="{2467018A-9B9A-4164-9AD9-524426A3285C}">
      <dsp:nvSpPr>
        <dsp:cNvPr id="0" name=""/>
        <dsp:cNvSpPr/>
      </dsp:nvSpPr>
      <dsp:spPr>
        <a:xfrm>
          <a:off x="1296" y="4300280"/>
          <a:ext cx="2635486" cy="1458540"/>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ja-JP" sz="2000" kern="1200" dirty="0"/>
            <a:t>就職できる</a:t>
          </a:r>
          <a:r>
            <a:rPr lang="ja-JP" altLang="en-US" sz="2000" kern="1200" dirty="0" smtClean="0"/>
            <a:t>職種</a:t>
          </a:r>
          <a:endParaRPr kumimoji="1" lang="ja-JP" altLang="en-US" sz="1600" kern="1200" dirty="0"/>
        </a:p>
      </dsp:txBody>
      <dsp:txXfrm>
        <a:off x="72496" y="4371480"/>
        <a:ext cx="2493086" cy="1316140"/>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75ABB176-BA41-4DB0-92A8-D84935DBF4CA}" type="datetimeFigureOut">
              <a:rPr kumimoji="1" lang="ja-JP" altLang="en-US" smtClean="0"/>
              <a:t>2024/8/28</a:t>
            </a:fld>
            <a:endParaRPr kumimoji="1" lang="ja-JP" altLang="en-US"/>
          </a:p>
        </p:txBody>
      </p:sp>
      <p:sp>
        <p:nvSpPr>
          <p:cNvPr id="4" name="スライド イメージ プレースホルダー 3"/>
          <p:cNvSpPr>
            <a:spLocks noGrp="1" noRot="1" noChangeAspect="1"/>
          </p:cNvSpPr>
          <p:nvPr>
            <p:ph type="sldImg" idx="2"/>
          </p:nvPr>
        </p:nvSpPr>
        <p:spPr>
          <a:xfrm>
            <a:off x="1147763" y="1233488"/>
            <a:ext cx="4440237"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65FBA0E9-36FF-45C9-8083-85BA798D0557}" type="slidenum">
              <a:rPr kumimoji="1" lang="ja-JP" altLang="en-US" smtClean="0"/>
              <a:t>‹#›</a:t>
            </a:fld>
            <a:endParaRPr kumimoji="1" lang="ja-JP" altLang="en-US"/>
          </a:p>
        </p:txBody>
      </p:sp>
    </p:spTree>
    <p:extLst>
      <p:ext uri="{BB962C8B-B14F-4D97-AF65-F5344CB8AC3E}">
        <p14:creationId xmlns:p14="http://schemas.microsoft.com/office/powerpoint/2010/main" val="348739691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5FBA0E9-36FF-45C9-8083-85BA798D0557}" type="slidenum">
              <a:rPr kumimoji="1" lang="ja-JP" altLang="en-US" smtClean="0"/>
              <a:t>1</a:t>
            </a:fld>
            <a:endParaRPr kumimoji="1" lang="ja-JP" altLang="en-US"/>
          </a:p>
        </p:txBody>
      </p:sp>
    </p:spTree>
    <p:extLst>
      <p:ext uri="{BB962C8B-B14F-4D97-AF65-F5344CB8AC3E}">
        <p14:creationId xmlns:p14="http://schemas.microsoft.com/office/powerpoint/2010/main" val="6365083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8"/>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1" y="3886200"/>
            <a:ext cx="6400800" cy="1752600"/>
          </a:xfrm>
        </p:spPr>
        <p:txBody>
          <a:bodyPr/>
          <a:lstStyle>
            <a:lvl1pPr marL="0" indent="0" algn="ctr">
              <a:buNone/>
              <a:defRPr>
                <a:solidFill>
                  <a:schemeClr val="tx1">
                    <a:tint val="75000"/>
                  </a:schemeClr>
                </a:solidFill>
              </a:defRPr>
            </a:lvl1pPr>
            <a:lvl2pPr marL="457145" indent="0" algn="ctr">
              <a:buNone/>
              <a:defRPr>
                <a:solidFill>
                  <a:schemeClr val="tx1">
                    <a:tint val="75000"/>
                  </a:schemeClr>
                </a:solidFill>
              </a:defRPr>
            </a:lvl2pPr>
            <a:lvl3pPr marL="914290" indent="0" algn="ctr">
              <a:buNone/>
              <a:defRPr>
                <a:solidFill>
                  <a:schemeClr val="tx1">
                    <a:tint val="75000"/>
                  </a:schemeClr>
                </a:solidFill>
              </a:defRPr>
            </a:lvl3pPr>
            <a:lvl4pPr marL="1371435" indent="0" algn="ctr">
              <a:buNone/>
              <a:defRPr>
                <a:solidFill>
                  <a:schemeClr val="tx1">
                    <a:tint val="75000"/>
                  </a:schemeClr>
                </a:solidFill>
              </a:defRPr>
            </a:lvl4pPr>
            <a:lvl5pPr marL="1828581" indent="0" algn="ctr">
              <a:buNone/>
              <a:defRPr>
                <a:solidFill>
                  <a:schemeClr val="tx1">
                    <a:tint val="75000"/>
                  </a:schemeClr>
                </a:solidFill>
              </a:defRPr>
            </a:lvl5pPr>
            <a:lvl6pPr marL="2285726" indent="0" algn="ctr">
              <a:buNone/>
              <a:defRPr>
                <a:solidFill>
                  <a:schemeClr val="tx1">
                    <a:tint val="75000"/>
                  </a:schemeClr>
                </a:solidFill>
              </a:defRPr>
            </a:lvl6pPr>
            <a:lvl7pPr marL="2742871" indent="0" algn="ctr">
              <a:buNone/>
              <a:defRPr>
                <a:solidFill>
                  <a:schemeClr val="tx1">
                    <a:tint val="75000"/>
                  </a:schemeClr>
                </a:solidFill>
              </a:defRPr>
            </a:lvl7pPr>
            <a:lvl8pPr marL="3200016" indent="0" algn="ctr">
              <a:buNone/>
              <a:defRPr>
                <a:solidFill>
                  <a:schemeClr val="tx1">
                    <a:tint val="75000"/>
                  </a:schemeClr>
                </a:solidFill>
              </a:defRPr>
            </a:lvl8pPr>
            <a:lvl9pPr marL="3657161"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fld id="{A67DF94E-E6ED-4755-9335-1683E111CF60}" type="datetimeFigureOut">
              <a:rPr lang="ja-JP" altLang="en-US"/>
              <a:pPr>
                <a:defRPr/>
              </a:pPr>
              <a:t>2024/8/28</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ABA29972-A3C1-40BB-9EC4-18A3297B5663}" type="slidenum">
              <a:rPr lang="ja-JP" altLang="en-US"/>
              <a:pPr>
                <a:defRPr/>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67927CEB-AD83-4158-9F7C-26E11F86B05D}" type="datetimeFigureOut">
              <a:rPr lang="ja-JP" altLang="en-US"/>
              <a:pPr>
                <a:defRPr/>
              </a:pPr>
              <a:t>2024/8/28</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AEB2F50F-4495-4377-906F-B60ADD0D8951}"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1"/>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1" y="274641"/>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5377670B-D9E7-454D-B442-74537CCA7554}" type="datetimeFigureOut">
              <a:rPr lang="ja-JP" altLang="en-US"/>
              <a:pPr>
                <a:defRPr/>
              </a:pPr>
              <a:t>2024/8/28</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458B7D24-AC0A-4FA0-A18E-7513F7252AD8}"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116DCFA7-67CC-4B14-ABF0-971665054650}" type="datetimeFigureOut">
              <a:rPr lang="ja-JP" altLang="en-US"/>
              <a:pPr>
                <a:defRPr/>
              </a:pPr>
              <a:t>2024/8/28</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AD6B8AEF-E06B-4E20-B357-581467CE9D20}"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3"/>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6"/>
            <a:ext cx="7772400" cy="1500187"/>
          </a:xfrm>
        </p:spPr>
        <p:txBody>
          <a:bodyPr anchor="b"/>
          <a:lstStyle>
            <a:lvl1pPr marL="0" indent="0">
              <a:buNone/>
              <a:defRPr sz="2000">
                <a:solidFill>
                  <a:schemeClr val="tx1">
                    <a:tint val="75000"/>
                  </a:schemeClr>
                </a:solidFill>
              </a:defRPr>
            </a:lvl1pPr>
            <a:lvl2pPr marL="457145" indent="0">
              <a:buNone/>
              <a:defRPr sz="1800">
                <a:solidFill>
                  <a:schemeClr val="tx1">
                    <a:tint val="75000"/>
                  </a:schemeClr>
                </a:solidFill>
              </a:defRPr>
            </a:lvl2pPr>
            <a:lvl3pPr marL="914290" indent="0">
              <a:buNone/>
              <a:defRPr sz="1600">
                <a:solidFill>
                  <a:schemeClr val="tx1">
                    <a:tint val="75000"/>
                  </a:schemeClr>
                </a:solidFill>
              </a:defRPr>
            </a:lvl3pPr>
            <a:lvl4pPr marL="1371435" indent="0">
              <a:buNone/>
              <a:defRPr sz="1400">
                <a:solidFill>
                  <a:schemeClr val="tx1">
                    <a:tint val="75000"/>
                  </a:schemeClr>
                </a:solidFill>
              </a:defRPr>
            </a:lvl4pPr>
            <a:lvl5pPr marL="1828581" indent="0">
              <a:buNone/>
              <a:defRPr sz="1400">
                <a:solidFill>
                  <a:schemeClr val="tx1">
                    <a:tint val="75000"/>
                  </a:schemeClr>
                </a:solidFill>
              </a:defRPr>
            </a:lvl5pPr>
            <a:lvl6pPr marL="2285726" indent="0">
              <a:buNone/>
              <a:defRPr sz="1400">
                <a:solidFill>
                  <a:schemeClr val="tx1">
                    <a:tint val="75000"/>
                  </a:schemeClr>
                </a:solidFill>
              </a:defRPr>
            </a:lvl6pPr>
            <a:lvl7pPr marL="2742871" indent="0">
              <a:buNone/>
              <a:defRPr sz="1400">
                <a:solidFill>
                  <a:schemeClr val="tx1">
                    <a:tint val="75000"/>
                  </a:schemeClr>
                </a:solidFill>
              </a:defRPr>
            </a:lvl7pPr>
            <a:lvl8pPr marL="3200016" indent="0">
              <a:buNone/>
              <a:defRPr sz="1400">
                <a:solidFill>
                  <a:schemeClr val="tx1">
                    <a:tint val="75000"/>
                  </a:schemeClr>
                </a:solidFill>
              </a:defRPr>
            </a:lvl8pPr>
            <a:lvl9pPr marL="3657161"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1E67197A-1514-4B8D-A11E-EBF62DEF16C7}" type="datetimeFigureOut">
              <a:rPr lang="ja-JP" altLang="en-US"/>
              <a:pPr>
                <a:defRPr/>
              </a:pPr>
              <a:t>2024/8/28</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18C42CCE-E276-43B2-92F9-800368B77FBC}" type="slidenum">
              <a:rPr lang="ja-JP" altLang="en-US"/>
              <a:pPr>
                <a:defRPr/>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1"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fld id="{23418D49-CE3F-44B8-B912-9F2E5EFE26F1}" type="datetimeFigureOut">
              <a:rPr lang="ja-JP" altLang="en-US"/>
              <a:pPr>
                <a:defRPr/>
              </a:pPr>
              <a:t>2024/8/28</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026CAF8E-F42C-48C6-BA5B-7B73AEAE49EE}"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145" indent="0">
              <a:buNone/>
              <a:defRPr sz="2000" b="1"/>
            </a:lvl2pPr>
            <a:lvl3pPr marL="914290" indent="0">
              <a:buNone/>
              <a:defRPr sz="1800" b="1"/>
            </a:lvl3pPr>
            <a:lvl4pPr marL="1371435" indent="0">
              <a:buNone/>
              <a:defRPr sz="1600" b="1"/>
            </a:lvl4pPr>
            <a:lvl5pPr marL="1828581" indent="0">
              <a:buNone/>
              <a:defRPr sz="1600" b="1"/>
            </a:lvl5pPr>
            <a:lvl6pPr marL="2285726" indent="0">
              <a:buNone/>
              <a:defRPr sz="1600" b="1"/>
            </a:lvl6pPr>
            <a:lvl7pPr marL="2742871" indent="0">
              <a:buNone/>
              <a:defRPr sz="1600" b="1"/>
            </a:lvl7pPr>
            <a:lvl8pPr marL="3200016" indent="0">
              <a:buNone/>
              <a:defRPr sz="1600" b="1"/>
            </a:lvl8pPr>
            <a:lvl9pPr marL="3657161"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7" y="1535113"/>
            <a:ext cx="4041775" cy="639762"/>
          </a:xfrm>
        </p:spPr>
        <p:txBody>
          <a:bodyPr anchor="b"/>
          <a:lstStyle>
            <a:lvl1pPr marL="0" indent="0">
              <a:buNone/>
              <a:defRPr sz="2400" b="1"/>
            </a:lvl1pPr>
            <a:lvl2pPr marL="457145" indent="0">
              <a:buNone/>
              <a:defRPr sz="2000" b="1"/>
            </a:lvl2pPr>
            <a:lvl3pPr marL="914290" indent="0">
              <a:buNone/>
              <a:defRPr sz="1800" b="1"/>
            </a:lvl3pPr>
            <a:lvl4pPr marL="1371435" indent="0">
              <a:buNone/>
              <a:defRPr sz="1600" b="1"/>
            </a:lvl4pPr>
            <a:lvl5pPr marL="1828581" indent="0">
              <a:buNone/>
              <a:defRPr sz="1600" b="1"/>
            </a:lvl5pPr>
            <a:lvl6pPr marL="2285726" indent="0">
              <a:buNone/>
              <a:defRPr sz="1600" b="1"/>
            </a:lvl6pPr>
            <a:lvl7pPr marL="2742871" indent="0">
              <a:buNone/>
              <a:defRPr sz="1600" b="1"/>
            </a:lvl7pPr>
            <a:lvl8pPr marL="3200016" indent="0">
              <a:buNone/>
              <a:defRPr sz="1600" b="1"/>
            </a:lvl8pPr>
            <a:lvl9pPr marL="3657161"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fld id="{F98D90F0-CDC1-4C97-95D3-53D64B4B0E91}" type="datetimeFigureOut">
              <a:rPr lang="ja-JP" altLang="en-US"/>
              <a:pPr>
                <a:defRPr/>
              </a:pPr>
              <a:t>2024/8/28</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6B6BCC10-301A-4963-A9BF-55BFC84D6701}"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fld id="{AABCBE18-FAA0-4A89-9326-61405E3999FA}" type="datetimeFigureOut">
              <a:rPr lang="ja-JP" altLang="en-US"/>
              <a:pPr>
                <a:defRPr/>
              </a:pPr>
              <a:t>2024/8/28</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D60627DE-CFE3-4CF2-8529-16B3BAB3AEA2}"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F4A0DA01-0FC7-4143-8662-4A9925366917}" type="datetimeFigureOut">
              <a:rPr lang="ja-JP" altLang="en-US"/>
              <a:pPr>
                <a:defRPr/>
              </a:pPr>
              <a:t>2024/8/28</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C0597F6B-82D1-49E4-A45E-DC6C28F185A0}"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2"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2" y="1435103"/>
            <a:ext cx="3008313" cy="4691063"/>
          </a:xfrm>
        </p:spPr>
        <p:txBody>
          <a:bodyPr/>
          <a:lstStyle>
            <a:lvl1pPr marL="0" indent="0">
              <a:buNone/>
              <a:defRPr sz="1400"/>
            </a:lvl1pPr>
            <a:lvl2pPr marL="457145" indent="0">
              <a:buNone/>
              <a:defRPr sz="1200"/>
            </a:lvl2pPr>
            <a:lvl3pPr marL="914290" indent="0">
              <a:buNone/>
              <a:defRPr sz="1000"/>
            </a:lvl3pPr>
            <a:lvl4pPr marL="1371435" indent="0">
              <a:buNone/>
              <a:defRPr sz="900"/>
            </a:lvl4pPr>
            <a:lvl5pPr marL="1828581" indent="0">
              <a:buNone/>
              <a:defRPr sz="900"/>
            </a:lvl5pPr>
            <a:lvl6pPr marL="2285726" indent="0">
              <a:buNone/>
              <a:defRPr sz="900"/>
            </a:lvl6pPr>
            <a:lvl7pPr marL="2742871" indent="0">
              <a:buNone/>
              <a:defRPr sz="900"/>
            </a:lvl7pPr>
            <a:lvl8pPr marL="3200016" indent="0">
              <a:buNone/>
              <a:defRPr sz="900"/>
            </a:lvl8pPr>
            <a:lvl9pPr marL="3657161"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A68D1312-3108-4A0A-A2BF-068F922849DB}" type="datetimeFigureOut">
              <a:rPr lang="ja-JP" altLang="en-US"/>
              <a:pPr>
                <a:defRPr/>
              </a:pPr>
              <a:t>2024/8/28</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858B10EC-E082-4D44-ABD7-6620EBCFB829}" type="slidenum">
              <a:rPr lang="ja-JP" altLang="en-US"/>
              <a:pPr>
                <a:defRPr/>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9"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9" y="612775"/>
            <a:ext cx="5486400" cy="4114800"/>
          </a:xfrm>
        </p:spPr>
        <p:txBody>
          <a:bodyPr rtlCol="0">
            <a:normAutofit/>
          </a:bodyPr>
          <a:lstStyle>
            <a:lvl1pPr marL="0" indent="0">
              <a:buNone/>
              <a:defRPr sz="3200"/>
            </a:lvl1pPr>
            <a:lvl2pPr marL="457145" indent="0">
              <a:buNone/>
              <a:defRPr sz="2800"/>
            </a:lvl2pPr>
            <a:lvl3pPr marL="914290" indent="0">
              <a:buNone/>
              <a:defRPr sz="2400"/>
            </a:lvl3pPr>
            <a:lvl4pPr marL="1371435" indent="0">
              <a:buNone/>
              <a:defRPr sz="2000"/>
            </a:lvl4pPr>
            <a:lvl5pPr marL="1828581" indent="0">
              <a:buNone/>
              <a:defRPr sz="2000"/>
            </a:lvl5pPr>
            <a:lvl6pPr marL="2285726" indent="0">
              <a:buNone/>
              <a:defRPr sz="2000"/>
            </a:lvl6pPr>
            <a:lvl7pPr marL="2742871" indent="0">
              <a:buNone/>
              <a:defRPr sz="2000"/>
            </a:lvl7pPr>
            <a:lvl8pPr marL="3200016" indent="0">
              <a:buNone/>
              <a:defRPr sz="2000"/>
            </a:lvl8pPr>
            <a:lvl9pPr marL="3657161"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9" y="5367338"/>
            <a:ext cx="5486400" cy="804862"/>
          </a:xfrm>
        </p:spPr>
        <p:txBody>
          <a:bodyPr/>
          <a:lstStyle>
            <a:lvl1pPr marL="0" indent="0">
              <a:buNone/>
              <a:defRPr sz="1400"/>
            </a:lvl1pPr>
            <a:lvl2pPr marL="457145" indent="0">
              <a:buNone/>
              <a:defRPr sz="1200"/>
            </a:lvl2pPr>
            <a:lvl3pPr marL="914290" indent="0">
              <a:buNone/>
              <a:defRPr sz="1000"/>
            </a:lvl3pPr>
            <a:lvl4pPr marL="1371435" indent="0">
              <a:buNone/>
              <a:defRPr sz="900"/>
            </a:lvl4pPr>
            <a:lvl5pPr marL="1828581" indent="0">
              <a:buNone/>
              <a:defRPr sz="900"/>
            </a:lvl5pPr>
            <a:lvl6pPr marL="2285726" indent="0">
              <a:buNone/>
              <a:defRPr sz="900"/>
            </a:lvl6pPr>
            <a:lvl7pPr marL="2742871" indent="0">
              <a:buNone/>
              <a:defRPr sz="900"/>
            </a:lvl7pPr>
            <a:lvl8pPr marL="3200016" indent="0">
              <a:buNone/>
              <a:defRPr sz="900"/>
            </a:lvl8pPr>
            <a:lvl9pPr marL="3657161"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9B4DE6A0-222E-4EB2-96AB-96E27C94E662}" type="datetimeFigureOut">
              <a:rPr lang="ja-JP" altLang="en-US"/>
              <a:pPr>
                <a:defRPr/>
              </a:pPr>
              <a:t>2024/8/28</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3CED132D-2EC2-41BF-8722-096924178CF0}" type="slidenum">
              <a:rPr lang="ja-JP" altLang="en-US"/>
              <a:pPr>
                <a:defRPr/>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29" tIns="45715" rIns="91429" bIns="45715"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457200" y="1600203"/>
            <a:ext cx="8229600" cy="4525963"/>
          </a:xfrm>
          <a:prstGeom prst="rect">
            <a:avLst/>
          </a:prstGeom>
          <a:noFill/>
          <a:ln w="9525">
            <a:noFill/>
            <a:miter lim="800000"/>
            <a:headEnd/>
            <a:tailEnd/>
          </a:ln>
        </p:spPr>
        <p:txBody>
          <a:bodyPr vert="horz" wrap="square" lIns="91429" tIns="45715" rIns="91429" bIns="45715"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57201" y="6356353"/>
            <a:ext cx="2133600" cy="365125"/>
          </a:xfrm>
          <a:prstGeom prst="rect">
            <a:avLst/>
          </a:prstGeom>
        </p:spPr>
        <p:txBody>
          <a:bodyPr vert="horz" lIns="91429" tIns="45715" rIns="91429" bIns="45715"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65AE599C-8C00-443D-8FEF-CBEB5CE2967F}" type="datetimeFigureOut">
              <a:rPr lang="ja-JP" altLang="en-US"/>
              <a:pPr>
                <a:defRPr/>
              </a:pPr>
              <a:t>2024/8/28</a:t>
            </a:fld>
            <a:endParaRPr lang="ja-JP" altLang="en-US"/>
          </a:p>
        </p:txBody>
      </p:sp>
      <p:sp>
        <p:nvSpPr>
          <p:cNvPr id="5" name="フッター プレースホルダ 4"/>
          <p:cNvSpPr>
            <a:spLocks noGrp="1"/>
          </p:cNvSpPr>
          <p:nvPr>
            <p:ph type="ftr" sz="quarter" idx="3"/>
          </p:nvPr>
        </p:nvSpPr>
        <p:spPr>
          <a:xfrm>
            <a:off x="3124200" y="6356353"/>
            <a:ext cx="2895600" cy="365125"/>
          </a:xfrm>
          <a:prstGeom prst="rect">
            <a:avLst/>
          </a:prstGeom>
        </p:spPr>
        <p:txBody>
          <a:bodyPr vert="horz" lIns="91429" tIns="45715" rIns="91429" bIns="45715"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3"/>
            <a:ext cx="2133600" cy="365125"/>
          </a:xfrm>
          <a:prstGeom prst="rect">
            <a:avLst/>
          </a:prstGeom>
        </p:spPr>
        <p:txBody>
          <a:bodyPr vert="horz" lIns="91429" tIns="45715" rIns="91429" bIns="45715"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6CE2B99F-EEB8-438D-AF8C-3FC7CDC7020D}"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145" algn="ctr" rtl="0" fontAlgn="base">
        <a:spcBef>
          <a:spcPct val="0"/>
        </a:spcBef>
        <a:spcAft>
          <a:spcPct val="0"/>
        </a:spcAft>
        <a:defRPr kumimoji="1" sz="4400">
          <a:solidFill>
            <a:schemeClr val="tx1"/>
          </a:solidFill>
          <a:latin typeface="Calibri" pitchFamily="34" charset="0"/>
          <a:ea typeface="ＭＳ Ｐゴシック" charset="-128"/>
        </a:defRPr>
      </a:lvl6pPr>
      <a:lvl7pPr marL="914290" algn="ctr" rtl="0" fontAlgn="base">
        <a:spcBef>
          <a:spcPct val="0"/>
        </a:spcBef>
        <a:spcAft>
          <a:spcPct val="0"/>
        </a:spcAft>
        <a:defRPr kumimoji="1" sz="4400">
          <a:solidFill>
            <a:schemeClr val="tx1"/>
          </a:solidFill>
          <a:latin typeface="Calibri" pitchFamily="34" charset="0"/>
          <a:ea typeface="ＭＳ Ｐゴシック" charset="-128"/>
        </a:defRPr>
      </a:lvl7pPr>
      <a:lvl8pPr marL="1371435" algn="ctr" rtl="0" fontAlgn="base">
        <a:spcBef>
          <a:spcPct val="0"/>
        </a:spcBef>
        <a:spcAft>
          <a:spcPct val="0"/>
        </a:spcAft>
        <a:defRPr kumimoji="1" sz="4400">
          <a:solidFill>
            <a:schemeClr val="tx1"/>
          </a:solidFill>
          <a:latin typeface="Calibri" pitchFamily="34" charset="0"/>
          <a:ea typeface="ＭＳ Ｐゴシック" charset="-128"/>
        </a:defRPr>
      </a:lvl8pPr>
      <a:lvl9pPr marL="1828581"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859" indent="-342859"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861" indent="-285716"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2863" indent="-228573"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008" indent="-228573"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153" indent="-228573"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298" indent="-228573" algn="l" defTabSz="91429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443" indent="-228573" algn="l" defTabSz="91429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8589" indent="-228573" algn="l" defTabSz="91429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5734" indent="-228573" algn="l" defTabSz="91429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290" rtl="0" eaLnBrk="1" latinLnBrk="0" hangingPunct="1">
        <a:defRPr kumimoji="1" sz="1800" kern="1200">
          <a:solidFill>
            <a:schemeClr val="tx1"/>
          </a:solidFill>
          <a:latin typeface="+mn-lt"/>
          <a:ea typeface="+mn-ea"/>
          <a:cs typeface="+mn-cs"/>
        </a:defRPr>
      </a:lvl1pPr>
      <a:lvl2pPr marL="457145" algn="l" defTabSz="914290" rtl="0" eaLnBrk="1" latinLnBrk="0" hangingPunct="1">
        <a:defRPr kumimoji="1" sz="1800" kern="1200">
          <a:solidFill>
            <a:schemeClr val="tx1"/>
          </a:solidFill>
          <a:latin typeface="+mn-lt"/>
          <a:ea typeface="+mn-ea"/>
          <a:cs typeface="+mn-cs"/>
        </a:defRPr>
      </a:lvl2pPr>
      <a:lvl3pPr marL="914290" algn="l" defTabSz="914290" rtl="0" eaLnBrk="1" latinLnBrk="0" hangingPunct="1">
        <a:defRPr kumimoji="1" sz="1800" kern="1200">
          <a:solidFill>
            <a:schemeClr val="tx1"/>
          </a:solidFill>
          <a:latin typeface="+mn-lt"/>
          <a:ea typeface="+mn-ea"/>
          <a:cs typeface="+mn-cs"/>
        </a:defRPr>
      </a:lvl3pPr>
      <a:lvl4pPr marL="1371435" algn="l" defTabSz="914290" rtl="0" eaLnBrk="1" latinLnBrk="0" hangingPunct="1">
        <a:defRPr kumimoji="1" sz="1800" kern="1200">
          <a:solidFill>
            <a:schemeClr val="tx1"/>
          </a:solidFill>
          <a:latin typeface="+mn-lt"/>
          <a:ea typeface="+mn-ea"/>
          <a:cs typeface="+mn-cs"/>
        </a:defRPr>
      </a:lvl4pPr>
      <a:lvl5pPr marL="1828581" algn="l" defTabSz="914290" rtl="0" eaLnBrk="1" latinLnBrk="0" hangingPunct="1">
        <a:defRPr kumimoji="1" sz="1800" kern="1200">
          <a:solidFill>
            <a:schemeClr val="tx1"/>
          </a:solidFill>
          <a:latin typeface="+mn-lt"/>
          <a:ea typeface="+mn-ea"/>
          <a:cs typeface="+mn-cs"/>
        </a:defRPr>
      </a:lvl5pPr>
      <a:lvl6pPr marL="2285726" algn="l" defTabSz="914290" rtl="0" eaLnBrk="1" latinLnBrk="0" hangingPunct="1">
        <a:defRPr kumimoji="1" sz="1800" kern="1200">
          <a:solidFill>
            <a:schemeClr val="tx1"/>
          </a:solidFill>
          <a:latin typeface="+mn-lt"/>
          <a:ea typeface="+mn-ea"/>
          <a:cs typeface="+mn-cs"/>
        </a:defRPr>
      </a:lvl6pPr>
      <a:lvl7pPr marL="2742871" algn="l" defTabSz="914290" rtl="0" eaLnBrk="1" latinLnBrk="0" hangingPunct="1">
        <a:defRPr kumimoji="1" sz="1800" kern="1200">
          <a:solidFill>
            <a:schemeClr val="tx1"/>
          </a:solidFill>
          <a:latin typeface="+mn-lt"/>
          <a:ea typeface="+mn-ea"/>
          <a:cs typeface="+mn-cs"/>
        </a:defRPr>
      </a:lvl7pPr>
      <a:lvl8pPr marL="3200016" algn="l" defTabSz="914290" rtl="0" eaLnBrk="1" latinLnBrk="0" hangingPunct="1">
        <a:defRPr kumimoji="1" sz="1800" kern="1200">
          <a:solidFill>
            <a:schemeClr val="tx1"/>
          </a:solidFill>
          <a:latin typeface="+mn-lt"/>
          <a:ea typeface="+mn-ea"/>
          <a:cs typeface="+mn-cs"/>
        </a:defRPr>
      </a:lvl8pPr>
      <a:lvl9pPr marL="3657161" algn="l" defTabSz="91429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4D4FC5F-B90A-4679-8CD2-41E4C22FEF0C}"/>
              </a:ext>
            </a:extLst>
          </p:cNvPr>
          <p:cNvSpPr txBox="1"/>
          <p:nvPr/>
        </p:nvSpPr>
        <p:spPr>
          <a:xfrm>
            <a:off x="323528" y="528946"/>
            <a:ext cx="8712968" cy="307766"/>
          </a:xfrm>
          <a:prstGeom prst="rect">
            <a:avLst/>
          </a:prstGeom>
          <a:noFill/>
        </p:spPr>
        <p:txBody>
          <a:bodyPr wrap="square" lIns="91429" tIns="45715" rIns="91429" bIns="45715" rtlCol="0">
            <a:spAutoFit/>
          </a:bodyPr>
          <a:lstStyle/>
          <a:p>
            <a:r>
              <a:rPr lang="ja-JP" altLang="en-US" sz="1400" dirty="0">
                <a:solidFill>
                  <a:prstClr val="black"/>
                </a:solidFill>
                <a:latin typeface="+mn-ea"/>
                <a:ea typeface="+mn-ea"/>
              </a:rPr>
              <a:t>● 共通（</a:t>
            </a:r>
            <a:r>
              <a:rPr lang="ja-JP" altLang="en-US" sz="1400" dirty="0">
                <a:latin typeface="+mn-ea"/>
                <a:ea typeface="+mn-ea"/>
              </a:rPr>
              <a:t>仕上がり像Ａ） と 選択群（仕上がり像</a:t>
            </a:r>
            <a:r>
              <a:rPr lang="en-US" altLang="ja-JP" sz="1400" dirty="0">
                <a:latin typeface="+mn-ea"/>
                <a:ea typeface="+mn-ea"/>
              </a:rPr>
              <a:t>B</a:t>
            </a:r>
            <a:r>
              <a:rPr lang="ja-JP" altLang="en-US" sz="1400" dirty="0">
                <a:latin typeface="+mn-ea"/>
                <a:ea typeface="+mn-ea"/>
              </a:rPr>
              <a:t> 、仕上がり像</a:t>
            </a:r>
            <a:r>
              <a:rPr lang="en-US" altLang="ja-JP" sz="1400" dirty="0">
                <a:latin typeface="+mn-ea"/>
                <a:ea typeface="+mn-ea"/>
              </a:rPr>
              <a:t>C</a:t>
            </a:r>
            <a:r>
              <a:rPr lang="ja-JP" altLang="en-US" sz="1400" dirty="0">
                <a:latin typeface="+mn-ea"/>
                <a:ea typeface="+mn-ea"/>
              </a:rPr>
              <a:t> 、仕上がり像Ｄ） のいずれか１つを選択する。</a:t>
            </a:r>
            <a:endParaRPr lang="en-US" altLang="ja-JP" sz="1400" dirty="0">
              <a:latin typeface="+mn-ea"/>
              <a:ea typeface="+mn-ea"/>
            </a:endParaRPr>
          </a:p>
        </p:txBody>
      </p:sp>
      <p:sp>
        <p:nvSpPr>
          <p:cNvPr id="5" name="角丸四角形 55">
            <a:extLst>
              <a:ext uri="{FF2B5EF4-FFF2-40B4-BE49-F238E27FC236}">
                <a16:creationId xmlns:a16="http://schemas.microsoft.com/office/drawing/2014/main" id="{FFB4D6EB-2A1E-4E94-8251-C4C5D7094A7A}"/>
              </a:ext>
            </a:extLst>
          </p:cNvPr>
          <p:cNvSpPr/>
          <p:nvPr/>
        </p:nvSpPr>
        <p:spPr>
          <a:xfrm>
            <a:off x="-36512" y="119484"/>
            <a:ext cx="9217024" cy="357188"/>
          </a:xfrm>
          <a:prstGeom prst="roundRect">
            <a:avLst>
              <a:gd name="adj" fmla="val 0"/>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defRPr/>
            </a:pPr>
            <a:r>
              <a:rPr lang="ja-JP" altLang="en-US" sz="2000" dirty="0">
                <a:solidFill>
                  <a:schemeClr val="tx1"/>
                </a:solidFill>
              </a:rPr>
              <a:t>ビル管理技術科のカリキュラムモデル</a:t>
            </a:r>
          </a:p>
        </p:txBody>
      </p:sp>
      <p:sp>
        <p:nvSpPr>
          <p:cNvPr id="6" name="角丸四角形 157">
            <a:extLst>
              <a:ext uri="{FF2B5EF4-FFF2-40B4-BE49-F238E27FC236}">
                <a16:creationId xmlns:a16="http://schemas.microsoft.com/office/drawing/2014/main" id="{D4CCCFCD-4FE5-4F63-B035-ABCBD3360F0F}"/>
              </a:ext>
            </a:extLst>
          </p:cNvPr>
          <p:cNvSpPr/>
          <p:nvPr/>
        </p:nvSpPr>
        <p:spPr>
          <a:xfrm>
            <a:off x="5163984" y="1536831"/>
            <a:ext cx="1722254" cy="2612249"/>
          </a:xfrm>
          <a:prstGeom prst="roundRect">
            <a:avLst>
              <a:gd name="adj" fmla="val 422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7" name="角丸四角形 146">
            <a:extLst>
              <a:ext uri="{FF2B5EF4-FFF2-40B4-BE49-F238E27FC236}">
                <a16:creationId xmlns:a16="http://schemas.microsoft.com/office/drawing/2014/main" id="{B1A76A4F-2A40-4009-B4DF-729904869ED3}"/>
              </a:ext>
            </a:extLst>
          </p:cNvPr>
          <p:cNvSpPr/>
          <p:nvPr/>
        </p:nvSpPr>
        <p:spPr>
          <a:xfrm>
            <a:off x="3347864" y="1536831"/>
            <a:ext cx="1728192" cy="2606370"/>
          </a:xfrm>
          <a:prstGeom prst="roundRect">
            <a:avLst>
              <a:gd name="adj" fmla="val 422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8" name="角丸四角形 136">
            <a:extLst>
              <a:ext uri="{FF2B5EF4-FFF2-40B4-BE49-F238E27FC236}">
                <a16:creationId xmlns:a16="http://schemas.microsoft.com/office/drawing/2014/main" id="{E4ABD18C-8079-4EED-92EB-3998DF8BACD1}"/>
              </a:ext>
            </a:extLst>
          </p:cNvPr>
          <p:cNvSpPr/>
          <p:nvPr/>
        </p:nvSpPr>
        <p:spPr>
          <a:xfrm>
            <a:off x="569268" y="2473845"/>
            <a:ext cx="1584176" cy="720000"/>
          </a:xfrm>
          <a:prstGeom prst="roundRect">
            <a:avLst/>
          </a:prstGeom>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dirty="0">
              <a:solidFill>
                <a:prstClr val="black"/>
              </a:solidFill>
              <a:latin typeface="ＭＳ Ｐゴシック"/>
            </a:endParaRPr>
          </a:p>
          <a:p>
            <a:pPr algn="ctr" defTabSz="800100" fontAlgn="auto">
              <a:lnSpc>
                <a:spcPts val="1200"/>
              </a:lnSpc>
              <a:spcAft>
                <a:spcPct val="35000"/>
              </a:spcAft>
              <a:defRPr/>
            </a:pPr>
            <a:r>
              <a:rPr lang="en-US" altLang="ja-JP" sz="1100" dirty="0">
                <a:solidFill>
                  <a:prstClr val="black"/>
                </a:solidFill>
                <a:latin typeface="ＭＳ Ｐゴシック"/>
              </a:rPr>
              <a:t>MS222</a:t>
            </a:r>
            <a:br>
              <a:rPr lang="en-US" altLang="ja-JP" sz="1100" dirty="0">
                <a:solidFill>
                  <a:prstClr val="black"/>
                </a:solidFill>
                <a:latin typeface="ＭＳ Ｐゴシック"/>
              </a:rPr>
            </a:br>
            <a:r>
              <a:rPr lang="zh-CN" altLang="en-US" sz="1100" dirty="0">
                <a:solidFill>
                  <a:prstClr val="black"/>
                </a:solidFill>
                <a:latin typeface="ＭＳ Ｐゴシック" pitchFamily="50" charset="-128"/>
                <a:ea typeface="ＭＳ Ｐゴシック" pitchFamily="50" charset="-128"/>
              </a:rPr>
              <a:t>金属加工基本</a:t>
            </a:r>
            <a:endParaRPr lang="ja-JP" altLang="en-US" sz="1100" dirty="0">
              <a:solidFill>
                <a:prstClr val="black"/>
              </a:solidFill>
              <a:latin typeface="ＭＳ Ｐゴシック" pitchFamily="50" charset="-128"/>
            </a:endParaRPr>
          </a:p>
        </p:txBody>
      </p:sp>
      <p:sp>
        <p:nvSpPr>
          <p:cNvPr id="9" name="角丸四角形 137">
            <a:extLst>
              <a:ext uri="{FF2B5EF4-FFF2-40B4-BE49-F238E27FC236}">
                <a16:creationId xmlns:a16="http://schemas.microsoft.com/office/drawing/2014/main" id="{FBFC51B3-B0BF-489A-8D56-7DE343A24B0C}"/>
              </a:ext>
            </a:extLst>
          </p:cNvPr>
          <p:cNvSpPr/>
          <p:nvPr/>
        </p:nvSpPr>
        <p:spPr>
          <a:xfrm>
            <a:off x="230183" y="1415045"/>
            <a:ext cx="2244060" cy="2889355"/>
          </a:xfrm>
          <a:prstGeom prst="roundRect">
            <a:avLst>
              <a:gd name="adj" fmla="val 3384"/>
            </a:avLst>
          </a:prstGeom>
          <a:solidFill>
            <a:schemeClr val="accent6">
              <a:lumMod val="20000"/>
              <a:lumOff val="80000"/>
            </a:schemeClr>
          </a:solidFill>
          <a:ln w="19050">
            <a:no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solidFill>
                <a:prstClr val="black"/>
              </a:solidFill>
            </a:endParaRPr>
          </a:p>
        </p:txBody>
      </p:sp>
      <p:sp>
        <p:nvSpPr>
          <p:cNvPr id="10" name="テキスト ボックス 9">
            <a:extLst>
              <a:ext uri="{FF2B5EF4-FFF2-40B4-BE49-F238E27FC236}">
                <a16:creationId xmlns:a16="http://schemas.microsoft.com/office/drawing/2014/main" id="{47C2BC0E-9CF4-4BB7-BD25-20EE8CF7913A}"/>
              </a:ext>
            </a:extLst>
          </p:cNvPr>
          <p:cNvSpPr txBox="1"/>
          <p:nvPr/>
        </p:nvSpPr>
        <p:spPr>
          <a:xfrm>
            <a:off x="529541" y="1804754"/>
            <a:ext cx="1751053" cy="400110"/>
          </a:xfrm>
          <a:prstGeom prst="rect">
            <a:avLst/>
          </a:prstGeom>
          <a:noFill/>
        </p:spPr>
        <p:txBody>
          <a:bodyPr wrap="square">
            <a:spAutoFit/>
          </a:bodyPr>
          <a:lstStyle/>
          <a:p>
            <a:pPr fontAlgn="auto">
              <a:spcBef>
                <a:spcPts val="0"/>
              </a:spcBef>
              <a:spcAft>
                <a:spcPts val="0"/>
              </a:spcAft>
              <a:defRPr/>
            </a:pPr>
            <a:r>
              <a:rPr lang="ja-JP" altLang="en-US" sz="1000" dirty="0">
                <a:solidFill>
                  <a:prstClr val="black"/>
                </a:solidFill>
                <a:latin typeface="ＭＳ Ｐゴシック"/>
                <a:ea typeface="ＭＳ Ｐゴシック"/>
              </a:rPr>
              <a:t>鉄鋼材の加工及び機械板金作業ができる。</a:t>
            </a:r>
          </a:p>
        </p:txBody>
      </p:sp>
      <p:sp>
        <p:nvSpPr>
          <p:cNvPr id="11" name="角丸四角形 141">
            <a:extLst>
              <a:ext uri="{FF2B5EF4-FFF2-40B4-BE49-F238E27FC236}">
                <a16:creationId xmlns:a16="http://schemas.microsoft.com/office/drawing/2014/main" id="{28569190-D957-4F16-9F7A-BECB3AFBC0F7}"/>
              </a:ext>
            </a:extLst>
          </p:cNvPr>
          <p:cNvSpPr/>
          <p:nvPr/>
        </p:nvSpPr>
        <p:spPr>
          <a:xfrm>
            <a:off x="569450" y="3351213"/>
            <a:ext cx="1578847" cy="720000"/>
          </a:xfrm>
          <a:prstGeom prst="roundRect">
            <a:avLst/>
          </a:prstGeom>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dirty="0">
              <a:solidFill>
                <a:srgbClr val="000000"/>
              </a:solidFill>
              <a:latin typeface="ＭＳ Ｐゴシック" charset="-128"/>
            </a:endParaRPr>
          </a:p>
          <a:p>
            <a:pPr algn="ctr" defTabSz="800100" fontAlgn="auto">
              <a:lnSpc>
                <a:spcPts val="1000"/>
              </a:lnSpc>
              <a:spcAft>
                <a:spcPct val="35000"/>
              </a:spcAft>
              <a:defRPr/>
            </a:pPr>
            <a:r>
              <a:rPr lang="en-US" altLang="ja-JP" sz="1100" dirty="0">
                <a:latin typeface="+mn-ea"/>
              </a:rPr>
              <a:t>MS203</a:t>
            </a:r>
          </a:p>
          <a:p>
            <a:pPr algn="ctr" defTabSz="800100" fontAlgn="auto">
              <a:lnSpc>
                <a:spcPts val="1000"/>
              </a:lnSpc>
              <a:spcAft>
                <a:spcPct val="35000"/>
              </a:spcAft>
              <a:defRPr/>
            </a:pPr>
            <a:r>
              <a:rPr lang="ja-JP" altLang="en-US" sz="1100" dirty="0">
                <a:latin typeface="+mn-ea"/>
              </a:rPr>
              <a:t>機械板金・プレス作業</a:t>
            </a:r>
          </a:p>
        </p:txBody>
      </p:sp>
      <p:sp>
        <p:nvSpPr>
          <p:cNvPr id="12" name="角丸四角形 143">
            <a:extLst>
              <a:ext uri="{FF2B5EF4-FFF2-40B4-BE49-F238E27FC236}">
                <a16:creationId xmlns:a16="http://schemas.microsoft.com/office/drawing/2014/main" id="{DEFF240A-3918-4E32-BDB6-5AAD56E43FA3}"/>
              </a:ext>
            </a:extLst>
          </p:cNvPr>
          <p:cNvSpPr/>
          <p:nvPr/>
        </p:nvSpPr>
        <p:spPr>
          <a:xfrm>
            <a:off x="3131838" y="1415045"/>
            <a:ext cx="5841741" cy="2868406"/>
          </a:xfrm>
          <a:prstGeom prst="roundRect">
            <a:avLst>
              <a:gd name="adj" fmla="val 2526"/>
            </a:avLst>
          </a:prstGeom>
          <a:solidFill>
            <a:schemeClr val="accent3">
              <a:lumMod val="60000"/>
              <a:lumOff val="40000"/>
            </a:schemeClr>
          </a:solidFill>
          <a:ln w="19050">
            <a:no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dirty="0">
              <a:solidFill>
                <a:prstClr val="black"/>
              </a:solidFill>
            </a:endParaRPr>
          </a:p>
        </p:txBody>
      </p:sp>
      <p:sp>
        <p:nvSpPr>
          <p:cNvPr id="13" name="角丸四角形 147">
            <a:extLst>
              <a:ext uri="{FF2B5EF4-FFF2-40B4-BE49-F238E27FC236}">
                <a16:creationId xmlns:a16="http://schemas.microsoft.com/office/drawing/2014/main" id="{38FA105A-84B8-40B9-848E-AA57BF671E70}"/>
              </a:ext>
            </a:extLst>
          </p:cNvPr>
          <p:cNvSpPr/>
          <p:nvPr/>
        </p:nvSpPr>
        <p:spPr>
          <a:xfrm>
            <a:off x="3143738" y="1052436"/>
            <a:ext cx="5829842" cy="310834"/>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r>
              <a:rPr lang="ja-JP" altLang="en-US" sz="1200" dirty="0">
                <a:solidFill>
                  <a:prstClr val="white"/>
                </a:solidFill>
                <a:latin typeface="+mn-ea"/>
              </a:rPr>
              <a:t>選択群（仕上がり像</a:t>
            </a:r>
            <a:r>
              <a:rPr lang="en-US" altLang="ja-JP" sz="1200" dirty="0">
                <a:solidFill>
                  <a:prstClr val="white"/>
                </a:solidFill>
                <a:latin typeface="+mn-ea"/>
              </a:rPr>
              <a:t>B</a:t>
            </a:r>
            <a:r>
              <a:rPr lang="ja-JP" altLang="en-US" sz="1200" dirty="0" err="1">
                <a:solidFill>
                  <a:prstClr val="white"/>
                </a:solidFill>
                <a:latin typeface="+mn-ea"/>
              </a:rPr>
              <a:t>、</a:t>
            </a:r>
            <a:r>
              <a:rPr lang="ja-JP" altLang="en-US" sz="1200" dirty="0">
                <a:solidFill>
                  <a:prstClr val="white"/>
                </a:solidFill>
                <a:latin typeface="+mn-ea"/>
              </a:rPr>
              <a:t>仕上がり像</a:t>
            </a:r>
            <a:r>
              <a:rPr lang="en-US" altLang="ja-JP" sz="1200" dirty="0">
                <a:solidFill>
                  <a:prstClr val="white"/>
                </a:solidFill>
                <a:latin typeface="+mn-ea"/>
              </a:rPr>
              <a:t>C</a:t>
            </a:r>
            <a:r>
              <a:rPr lang="ja-JP" altLang="en-US" sz="1200" dirty="0">
                <a:solidFill>
                  <a:prstClr val="white"/>
                </a:solidFill>
                <a:latin typeface="+mn-ea"/>
              </a:rPr>
              <a:t> </a:t>
            </a:r>
            <a:r>
              <a:rPr lang="ja-JP" altLang="en-US" sz="1200" dirty="0" err="1">
                <a:solidFill>
                  <a:prstClr val="white"/>
                </a:solidFill>
                <a:latin typeface="+mn-ea"/>
              </a:rPr>
              <a:t>、</a:t>
            </a:r>
            <a:r>
              <a:rPr lang="ja-JP" altLang="en-US" sz="1200" dirty="0">
                <a:solidFill>
                  <a:prstClr val="white"/>
                </a:solidFill>
                <a:latin typeface="+mn-ea"/>
              </a:rPr>
              <a:t>仕上がり像</a:t>
            </a:r>
            <a:r>
              <a:rPr lang="en-US" altLang="ja-JP" sz="1200" dirty="0">
                <a:solidFill>
                  <a:prstClr val="white"/>
                </a:solidFill>
                <a:latin typeface="+mn-ea"/>
              </a:rPr>
              <a:t>D</a:t>
            </a:r>
            <a:r>
              <a:rPr lang="ja-JP" altLang="en-US" sz="1200" dirty="0">
                <a:solidFill>
                  <a:prstClr val="white"/>
                </a:solidFill>
                <a:latin typeface="+mn-ea"/>
              </a:rPr>
              <a:t>のいずれか１つ選択）</a:t>
            </a:r>
          </a:p>
        </p:txBody>
      </p:sp>
      <p:sp>
        <p:nvSpPr>
          <p:cNvPr id="14" name="角丸四角形 152">
            <a:extLst>
              <a:ext uri="{FF2B5EF4-FFF2-40B4-BE49-F238E27FC236}">
                <a16:creationId xmlns:a16="http://schemas.microsoft.com/office/drawing/2014/main" id="{A4188317-BEE6-4F0A-A230-91ACFBFF8C1C}"/>
              </a:ext>
            </a:extLst>
          </p:cNvPr>
          <p:cNvSpPr/>
          <p:nvPr/>
        </p:nvSpPr>
        <p:spPr>
          <a:xfrm>
            <a:off x="983548" y="2492896"/>
            <a:ext cx="828000" cy="180000"/>
          </a:xfrm>
          <a:prstGeom prst="roundRect">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800" spc="-100" dirty="0">
                <a:solidFill>
                  <a:prstClr val="white"/>
                </a:solidFill>
                <a:latin typeface="ＭＳ Ｐゴシック"/>
              </a:rPr>
              <a:t>第１、４システム</a:t>
            </a:r>
          </a:p>
        </p:txBody>
      </p:sp>
      <p:sp>
        <p:nvSpPr>
          <p:cNvPr id="15" name="角丸四角形 153">
            <a:extLst>
              <a:ext uri="{FF2B5EF4-FFF2-40B4-BE49-F238E27FC236}">
                <a16:creationId xmlns:a16="http://schemas.microsoft.com/office/drawing/2014/main" id="{78ADB232-26B5-4FCF-9815-F9421D454398}"/>
              </a:ext>
            </a:extLst>
          </p:cNvPr>
          <p:cNvSpPr/>
          <p:nvPr/>
        </p:nvSpPr>
        <p:spPr>
          <a:xfrm>
            <a:off x="983548" y="3360738"/>
            <a:ext cx="792000" cy="180000"/>
          </a:xfrm>
          <a:prstGeom prst="roundRect">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800" spc="-100" dirty="0">
                <a:solidFill>
                  <a:prstClr val="white"/>
                </a:solidFill>
                <a:latin typeface="ＭＳ Ｐゴシック"/>
              </a:rPr>
              <a:t>第２、５システム </a:t>
            </a:r>
          </a:p>
        </p:txBody>
      </p:sp>
      <p:sp>
        <p:nvSpPr>
          <p:cNvPr id="16" name="角丸四角形 155">
            <a:extLst>
              <a:ext uri="{FF2B5EF4-FFF2-40B4-BE49-F238E27FC236}">
                <a16:creationId xmlns:a16="http://schemas.microsoft.com/office/drawing/2014/main" id="{7EC56CD1-B3B9-467D-B605-03C79E11D404}"/>
              </a:ext>
            </a:extLst>
          </p:cNvPr>
          <p:cNvSpPr/>
          <p:nvPr/>
        </p:nvSpPr>
        <p:spPr>
          <a:xfrm>
            <a:off x="230183" y="1047478"/>
            <a:ext cx="2244060" cy="310833"/>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1200" dirty="0">
                <a:solidFill>
                  <a:prstClr val="white"/>
                </a:solidFill>
              </a:rPr>
              <a:t>共通</a:t>
            </a:r>
          </a:p>
        </p:txBody>
      </p:sp>
      <p:sp>
        <p:nvSpPr>
          <p:cNvPr id="17" name="角丸四角形 53">
            <a:extLst>
              <a:ext uri="{FF2B5EF4-FFF2-40B4-BE49-F238E27FC236}">
                <a16:creationId xmlns:a16="http://schemas.microsoft.com/office/drawing/2014/main" id="{F9651BF4-2C2E-4B70-9EA0-596176D5CA8F}"/>
              </a:ext>
            </a:extLst>
          </p:cNvPr>
          <p:cNvSpPr/>
          <p:nvPr/>
        </p:nvSpPr>
        <p:spPr>
          <a:xfrm>
            <a:off x="7068354" y="1536831"/>
            <a:ext cx="1836000" cy="2612249"/>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18" name="テキスト ボックス 17">
            <a:extLst>
              <a:ext uri="{FF2B5EF4-FFF2-40B4-BE49-F238E27FC236}">
                <a16:creationId xmlns:a16="http://schemas.microsoft.com/office/drawing/2014/main" id="{CBD26A2A-1354-429E-9DCA-EDD68E7F7535}"/>
              </a:ext>
            </a:extLst>
          </p:cNvPr>
          <p:cNvSpPr txBox="1"/>
          <p:nvPr/>
        </p:nvSpPr>
        <p:spPr>
          <a:xfrm>
            <a:off x="7087867" y="1785010"/>
            <a:ext cx="1845000" cy="553998"/>
          </a:xfrm>
          <a:prstGeom prst="rect">
            <a:avLst/>
          </a:prstGeom>
          <a:noFill/>
        </p:spPr>
        <p:txBody>
          <a:bodyPr wrap="square">
            <a:spAutoFit/>
          </a:bodyPr>
          <a:lstStyle/>
          <a:p>
            <a:r>
              <a:rPr lang="ja-JP" altLang="en-US" sz="1000" dirty="0">
                <a:solidFill>
                  <a:prstClr val="black"/>
                </a:solidFill>
              </a:rPr>
              <a:t>ビル等の建築物の管理作業の基本と給排水衛生設備のメンテナンスができる。</a:t>
            </a:r>
            <a:endParaRPr lang="en-US" altLang="ja-JP" sz="1000" dirty="0">
              <a:solidFill>
                <a:prstClr val="black"/>
              </a:solidFill>
            </a:endParaRPr>
          </a:p>
        </p:txBody>
      </p:sp>
      <p:sp>
        <p:nvSpPr>
          <p:cNvPr id="19" name="角丸四角形 64">
            <a:extLst>
              <a:ext uri="{FF2B5EF4-FFF2-40B4-BE49-F238E27FC236}">
                <a16:creationId xmlns:a16="http://schemas.microsoft.com/office/drawing/2014/main" id="{CE42462B-F978-4B6A-A7D2-B8D3D9FA7AA8}"/>
              </a:ext>
            </a:extLst>
          </p:cNvPr>
          <p:cNvSpPr/>
          <p:nvPr/>
        </p:nvSpPr>
        <p:spPr>
          <a:xfrm>
            <a:off x="434291" y="1521644"/>
            <a:ext cx="1836000" cy="2606370"/>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20" name="右矢印 70">
            <a:extLst>
              <a:ext uri="{FF2B5EF4-FFF2-40B4-BE49-F238E27FC236}">
                <a16:creationId xmlns:a16="http://schemas.microsoft.com/office/drawing/2014/main" id="{05DDE04A-77D1-49FA-AD75-FB997EB7241F}"/>
              </a:ext>
            </a:extLst>
          </p:cNvPr>
          <p:cNvSpPr/>
          <p:nvPr/>
        </p:nvSpPr>
        <p:spPr>
          <a:xfrm>
            <a:off x="2358702" y="2915419"/>
            <a:ext cx="842708" cy="271556"/>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dirty="0">
                <a:solidFill>
                  <a:prstClr val="white"/>
                </a:solidFill>
              </a:rPr>
              <a:t>訓練パターン</a:t>
            </a:r>
          </a:p>
        </p:txBody>
      </p:sp>
      <p:sp>
        <p:nvSpPr>
          <p:cNvPr id="21" name="右矢印 71">
            <a:extLst>
              <a:ext uri="{FF2B5EF4-FFF2-40B4-BE49-F238E27FC236}">
                <a16:creationId xmlns:a16="http://schemas.microsoft.com/office/drawing/2014/main" id="{70E7A571-6504-4F69-8AB5-BFE89B225D52}"/>
              </a:ext>
            </a:extLst>
          </p:cNvPr>
          <p:cNvSpPr/>
          <p:nvPr/>
        </p:nvSpPr>
        <p:spPr>
          <a:xfrm flipH="1">
            <a:off x="2316510" y="3213823"/>
            <a:ext cx="842708" cy="271556"/>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dirty="0">
                <a:solidFill>
                  <a:prstClr val="white"/>
                </a:solidFill>
              </a:rPr>
              <a:t>訓練パターン</a:t>
            </a:r>
          </a:p>
        </p:txBody>
      </p:sp>
      <p:sp>
        <p:nvSpPr>
          <p:cNvPr id="22" name="正方形/長方形 21">
            <a:extLst>
              <a:ext uri="{FF2B5EF4-FFF2-40B4-BE49-F238E27FC236}">
                <a16:creationId xmlns:a16="http://schemas.microsoft.com/office/drawing/2014/main" id="{3691EB3A-7FF4-47A3-BE30-72F089099028}"/>
              </a:ext>
            </a:extLst>
          </p:cNvPr>
          <p:cNvSpPr/>
          <p:nvPr/>
        </p:nvSpPr>
        <p:spPr>
          <a:xfrm>
            <a:off x="434291" y="1510296"/>
            <a:ext cx="1836000"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A</a:t>
            </a:r>
            <a:endParaRPr kumimoji="1" lang="ja-JP" altLang="en-US" sz="1050" dirty="0">
              <a:solidFill>
                <a:schemeClr val="bg1"/>
              </a:solidFill>
              <a:latin typeface="+mn-ea"/>
            </a:endParaRPr>
          </a:p>
        </p:txBody>
      </p:sp>
      <p:sp>
        <p:nvSpPr>
          <p:cNvPr id="23" name="正方形/長方形 22">
            <a:extLst>
              <a:ext uri="{FF2B5EF4-FFF2-40B4-BE49-F238E27FC236}">
                <a16:creationId xmlns:a16="http://schemas.microsoft.com/office/drawing/2014/main" id="{4034A8AC-9989-40B8-90E2-0FE923FADDCF}"/>
              </a:ext>
            </a:extLst>
          </p:cNvPr>
          <p:cNvSpPr/>
          <p:nvPr/>
        </p:nvSpPr>
        <p:spPr>
          <a:xfrm>
            <a:off x="7068355" y="1510296"/>
            <a:ext cx="1836000"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D</a:t>
            </a:r>
            <a:endParaRPr kumimoji="1" lang="ja-JP" altLang="en-US" sz="1050" dirty="0">
              <a:solidFill>
                <a:schemeClr val="bg1"/>
              </a:solidFill>
              <a:latin typeface="+mn-ea"/>
            </a:endParaRPr>
          </a:p>
        </p:txBody>
      </p:sp>
      <p:sp>
        <p:nvSpPr>
          <p:cNvPr id="24" name="テキスト ボックス 23">
            <a:extLst>
              <a:ext uri="{FF2B5EF4-FFF2-40B4-BE49-F238E27FC236}">
                <a16:creationId xmlns:a16="http://schemas.microsoft.com/office/drawing/2014/main" id="{12AF4E4E-180E-41FD-BB61-18FF4B8E8592}"/>
              </a:ext>
            </a:extLst>
          </p:cNvPr>
          <p:cNvSpPr txBox="1"/>
          <p:nvPr/>
        </p:nvSpPr>
        <p:spPr>
          <a:xfrm>
            <a:off x="496590" y="1804754"/>
            <a:ext cx="1747758" cy="400110"/>
          </a:xfrm>
          <a:prstGeom prst="rect">
            <a:avLst/>
          </a:prstGeom>
          <a:noFill/>
        </p:spPr>
        <p:txBody>
          <a:bodyPr wrap="square">
            <a:spAutoFit/>
          </a:bodyPr>
          <a:lstStyle/>
          <a:p>
            <a:pPr fontAlgn="auto">
              <a:spcBef>
                <a:spcPts val="0"/>
              </a:spcBef>
              <a:spcAft>
                <a:spcPts val="0"/>
              </a:spcAft>
              <a:defRPr/>
            </a:pPr>
            <a:r>
              <a:rPr lang="ja-JP" altLang="en-US" sz="1000" dirty="0">
                <a:solidFill>
                  <a:prstClr val="black"/>
                </a:solidFill>
                <a:latin typeface="ＭＳ Ｐゴシック"/>
                <a:ea typeface="ＭＳ Ｐゴシック"/>
              </a:rPr>
              <a:t>ビル等の建築物の電気設備のメンテナンスができる。</a:t>
            </a:r>
          </a:p>
        </p:txBody>
      </p:sp>
      <p:sp>
        <p:nvSpPr>
          <p:cNvPr id="25" name="角丸四角形 97">
            <a:extLst>
              <a:ext uri="{FF2B5EF4-FFF2-40B4-BE49-F238E27FC236}">
                <a16:creationId xmlns:a16="http://schemas.microsoft.com/office/drawing/2014/main" id="{BA233B25-5EAA-4F86-A05E-364FAD4F3E7B}"/>
              </a:ext>
            </a:extLst>
          </p:cNvPr>
          <p:cNvSpPr/>
          <p:nvPr/>
        </p:nvSpPr>
        <p:spPr>
          <a:xfrm>
            <a:off x="5173509" y="1536831"/>
            <a:ext cx="1836000" cy="2612249"/>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26" name="角丸四角形 99">
            <a:extLst>
              <a:ext uri="{FF2B5EF4-FFF2-40B4-BE49-F238E27FC236}">
                <a16:creationId xmlns:a16="http://schemas.microsoft.com/office/drawing/2014/main" id="{1176FD2B-7ADD-4F27-B7CF-67D999FDB9CC}"/>
              </a:ext>
            </a:extLst>
          </p:cNvPr>
          <p:cNvSpPr/>
          <p:nvPr/>
        </p:nvSpPr>
        <p:spPr>
          <a:xfrm>
            <a:off x="3275856" y="1536831"/>
            <a:ext cx="1836000" cy="2606370"/>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27" name="テキスト ボックス 26">
            <a:extLst>
              <a:ext uri="{FF2B5EF4-FFF2-40B4-BE49-F238E27FC236}">
                <a16:creationId xmlns:a16="http://schemas.microsoft.com/office/drawing/2014/main" id="{6AD8BCF8-B611-4727-867A-13876C5B8B74}"/>
              </a:ext>
            </a:extLst>
          </p:cNvPr>
          <p:cNvSpPr txBox="1"/>
          <p:nvPr/>
        </p:nvSpPr>
        <p:spPr>
          <a:xfrm>
            <a:off x="5196370" y="1785010"/>
            <a:ext cx="1785799" cy="553998"/>
          </a:xfrm>
          <a:prstGeom prst="rect">
            <a:avLst/>
          </a:prstGeom>
          <a:noFill/>
        </p:spPr>
        <p:txBody>
          <a:bodyPr wrap="square">
            <a:spAutoFit/>
          </a:bodyPr>
          <a:lstStyle/>
          <a:p>
            <a:pPr fontAlgn="auto">
              <a:spcBef>
                <a:spcPts val="0"/>
              </a:spcBef>
              <a:spcAft>
                <a:spcPts val="0"/>
              </a:spcAft>
              <a:defRPr/>
            </a:pPr>
            <a:r>
              <a:rPr lang="ja-JP" altLang="en-US" sz="1000" dirty="0">
                <a:solidFill>
                  <a:prstClr val="black"/>
                </a:solidFill>
              </a:rPr>
              <a:t>ビル等の建築物の空調設備・給排水衛生設備のメンテナンスができる。</a:t>
            </a:r>
            <a:endParaRPr lang="ja-JP" altLang="en-US" sz="1000" dirty="0">
              <a:solidFill>
                <a:prstClr val="black"/>
              </a:solidFill>
              <a:latin typeface="ＭＳ Ｐゴシック"/>
              <a:ea typeface="ＭＳ Ｐゴシック"/>
            </a:endParaRPr>
          </a:p>
        </p:txBody>
      </p:sp>
      <p:sp>
        <p:nvSpPr>
          <p:cNvPr id="28" name="テキスト ボックス 27">
            <a:extLst>
              <a:ext uri="{FF2B5EF4-FFF2-40B4-BE49-F238E27FC236}">
                <a16:creationId xmlns:a16="http://schemas.microsoft.com/office/drawing/2014/main" id="{ED9AD07E-7D79-4AAA-8128-4FEAC7C02A6F}"/>
              </a:ext>
            </a:extLst>
          </p:cNvPr>
          <p:cNvSpPr txBox="1"/>
          <p:nvPr/>
        </p:nvSpPr>
        <p:spPr>
          <a:xfrm>
            <a:off x="3372248" y="1785010"/>
            <a:ext cx="1728191" cy="553998"/>
          </a:xfrm>
          <a:prstGeom prst="rect">
            <a:avLst/>
          </a:prstGeom>
          <a:noFill/>
        </p:spPr>
        <p:txBody>
          <a:bodyPr wrap="square">
            <a:spAutoFit/>
          </a:bodyPr>
          <a:lstStyle/>
          <a:p>
            <a:pPr fontAlgn="auto">
              <a:spcBef>
                <a:spcPts val="0"/>
              </a:spcBef>
              <a:spcAft>
                <a:spcPts val="0"/>
              </a:spcAft>
              <a:defRPr/>
            </a:pPr>
            <a:r>
              <a:rPr lang="ja-JP" altLang="en-US" sz="1000" dirty="0">
                <a:solidFill>
                  <a:prstClr val="black"/>
                </a:solidFill>
              </a:rPr>
              <a:t>ビル等の建築物の環境管理・空調設備・消防設備のメンテナンスができる。</a:t>
            </a:r>
            <a:endParaRPr lang="ja-JP" altLang="en-US" sz="1000" dirty="0">
              <a:solidFill>
                <a:prstClr val="black"/>
              </a:solidFill>
              <a:latin typeface="ＭＳ Ｐゴシック"/>
              <a:ea typeface="ＭＳ Ｐゴシック"/>
            </a:endParaRPr>
          </a:p>
        </p:txBody>
      </p:sp>
      <p:sp>
        <p:nvSpPr>
          <p:cNvPr id="29" name="正方形/長方形 28">
            <a:extLst>
              <a:ext uri="{FF2B5EF4-FFF2-40B4-BE49-F238E27FC236}">
                <a16:creationId xmlns:a16="http://schemas.microsoft.com/office/drawing/2014/main" id="{7DB819C9-F9C7-43EA-876C-12EBB518354C}"/>
              </a:ext>
            </a:extLst>
          </p:cNvPr>
          <p:cNvSpPr/>
          <p:nvPr/>
        </p:nvSpPr>
        <p:spPr>
          <a:xfrm>
            <a:off x="3275856" y="1510296"/>
            <a:ext cx="1836000"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B</a:t>
            </a:r>
            <a:endParaRPr kumimoji="1" lang="ja-JP" altLang="en-US" sz="1050" dirty="0">
              <a:solidFill>
                <a:schemeClr val="bg1"/>
              </a:solidFill>
              <a:latin typeface="+mn-ea"/>
            </a:endParaRPr>
          </a:p>
        </p:txBody>
      </p:sp>
      <p:sp>
        <p:nvSpPr>
          <p:cNvPr id="30" name="正方形/長方形 29">
            <a:extLst>
              <a:ext uri="{FF2B5EF4-FFF2-40B4-BE49-F238E27FC236}">
                <a16:creationId xmlns:a16="http://schemas.microsoft.com/office/drawing/2014/main" id="{4953EB9E-4330-453D-93C3-6438757A2568}"/>
              </a:ext>
            </a:extLst>
          </p:cNvPr>
          <p:cNvSpPr/>
          <p:nvPr/>
        </p:nvSpPr>
        <p:spPr>
          <a:xfrm>
            <a:off x="5167571" y="1510296"/>
            <a:ext cx="1836000"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C</a:t>
            </a:r>
            <a:endParaRPr kumimoji="1" lang="ja-JP" altLang="en-US" sz="1050" dirty="0">
              <a:solidFill>
                <a:schemeClr val="bg1"/>
              </a:solidFill>
              <a:latin typeface="+mn-ea"/>
            </a:endParaRPr>
          </a:p>
        </p:txBody>
      </p:sp>
      <p:grpSp>
        <p:nvGrpSpPr>
          <p:cNvPr id="31" name="グループ化 30">
            <a:extLst>
              <a:ext uri="{FF2B5EF4-FFF2-40B4-BE49-F238E27FC236}">
                <a16:creationId xmlns:a16="http://schemas.microsoft.com/office/drawing/2014/main" id="{A1EC9616-367C-4B65-9A8E-070F847A6834}"/>
              </a:ext>
            </a:extLst>
          </p:cNvPr>
          <p:cNvGrpSpPr/>
          <p:nvPr/>
        </p:nvGrpSpPr>
        <p:grpSpPr>
          <a:xfrm>
            <a:off x="535360" y="2517613"/>
            <a:ext cx="1636250" cy="1525551"/>
            <a:chOff x="930810" y="2359880"/>
            <a:chExt cx="1636250" cy="1525551"/>
          </a:xfrm>
        </p:grpSpPr>
        <p:grpSp>
          <p:nvGrpSpPr>
            <p:cNvPr id="32" name="グループ化 31">
              <a:extLst>
                <a:ext uri="{FF2B5EF4-FFF2-40B4-BE49-F238E27FC236}">
                  <a16:creationId xmlns:a16="http://schemas.microsoft.com/office/drawing/2014/main" id="{EA753634-D8C1-4D0F-81C5-FFF72C2A1560}"/>
                </a:ext>
              </a:extLst>
            </p:cNvPr>
            <p:cNvGrpSpPr/>
            <p:nvPr/>
          </p:nvGrpSpPr>
          <p:grpSpPr>
            <a:xfrm>
              <a:off x="930810" y="2366112"/>
              <a:ext cx="1636250" cy="1519319"/>
              <a:chOff x="1115616" y="2420887"/>
              <a:chExt cx="1636250" cy="1519319"/>
            </a:xfrm>
          </p:grpSpPr>
          <p:sp>
            <p:nvSpPr>
              <p:cNvPr id="39" name="角丸四角形 60">
                <a:extLst>
                  <a:ext uri="{FF2B5EF4-FFF2-40B4-BE49-F238E27FC236}">
                    <a16:creationId xmlns:a16="http://schemas.microsoft.com/office/drawing/2014/main" id="{513497B8-F20B-4E3B-B8A2-C66655BC9C08}"/>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HS420</a:t>
                </a:r>
                <a:br>
                  <a:rPr lang="en-US" altLang="ja-JP" sz="1100" b="1" dirty="0">
                    <a:solidFill>
                      <a:prstClr val="black"/>
                    </a:solidFill>
                    <a:latin typeface="ＭＳ Ｐゴシック"/>
                  </a:rPr>
                </a:br>
                <a:r>
                  <a:rPr lang="ja-JP" altLang="en-US" sz="1100" b="1" dirty="0">
                    <a:solidFill>
                      <a:prstClr val="black"/>
                    </a:solidFill>
                    <a:latin typeface="ＭＳ Ｐゴシック" pitchFamily="50" charset="-128"/>
                    <a:ea typeface="ＭＳ Ｐゴシック" pitchFamily="50" charset="-128"/>
                  </a:rPr>
                  <a:t>電気配線工事</a:t>
                </a:r>
                <a:endParaRPr lang="ja-JP" altLang="en-US" sz="1100" b="1" dirty="0">
                  <a:solidFill>
                    <a:prstClr val="black"/>
                  </a:solidFill>
                  <a:latin typeface="ＭＳ Ｐゴシック" pitchFamily="50" charset="-128"/>
                </a:endParaRPr>
              </a:p>
            </p:txBody>
          </p:sp>
          <p:sp>
            <p:nvSpPr>
              <p:cNvPr id="40" name="角丸四角形 65">
                <a:extLst>
                  <a:ext uri="{FF2B5EF4-FFF2-40B4-BE49-F238E27FC236}">
                    <a16:creationId xmlns:a16="http://schemas.microsoft.com/office/drawing/2014/main" id="{4FF52CE7-A290-4812-8400-4738470BE5E5}"/>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HS421</a:t>
                </a:r>
              </a:p>
              <a:p>
                <a:pPr algn="ctr" defTabSz="800100" fontAlgn="auto">
                  <a:lnSpc>
                    <a:spcPts val="800"/>
                  </a:lnSpc>
                  <a:spcAft>
                    <a:spcPct val="35000"/>
                  </a:spcAft>
                  <a:defRPr/>
                </a:pPr>
                <a:r>
                  <a:rPr lang="ja-JP" altLang="en-US" sz="1100" b="1" dirty="0">
                    <a:latin typeface="+mn-ea"/>
                  </a:rPr>
                  <a:t>電気設備保全管理</a:t>
                </a:r>
              </a:p>
            </p:txBody>
          </p:sp>
        </p:grpSp>
        <p:sp>
          <p:nvSpPr>
            <p:cNvPr id="33" name="正方形/長方形 32">
              <a:extLst>
                <a:ext uri="{FF2B5EF4-FFF2-40B4-BE49-F238E27FC236}">
                  <a16:creationId xmlns:a16="http://schemas.microsoft.com/office/drawing/2014/main" id="{A401EDA3-F5A9-4DDB-A388-76CE3B0B894E}"/>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34" name="フローチャート : 端子 184">
              <a:extLst>
                <a:ext uri="{FF2B5EF4-FFF2-40B4-BE49-F238E27FC236}">
                  <a16:creationId xmlns:a16="http://schemas.microsoft.com/office/drawing/2014/main" id="{8052A209-784B-4F79-A6ED-419BA516470C}"/>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35" name="角丸四角形 67">
              <a:extLst>
                <a:ext uri="{FF2B5EF4-FFF2-40B4-BE49-F238E27FC236}">
                  <a16:creationId xmlns:a16="http://schemas.microsoft.com/office/drawing/2014/main" id="{DF70820F-1A8E-4481-A651-5F61BF83788F}"/>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36" name="正方形/長方形 35">
              <a:extLst>
                <a:ext uri="{FF2B5EF4-FFF2-40B4-BE49-F238E27FC236}">
                  <a16:creationId xmlns:a16="http://schemas.microsoft.com/office/drawing/2014/main" id="{16BF235E-99FF-4D43-92A2-529C6D20F6F0}"/>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37" name="フローチャート : 端子 184">
              <a:extLst>
                <a:ext uri="{FF2B5EF4-FFF2-40B4-BE49-F238E27FC236}">
                  <a16:creationId xmlns:a16="http://schemas.microsoft.com/office/drawing/2014/main" id="{0F0CEA4B-ED8A-4A36-BB6B-BE025E9E6147}"/>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38" name="角丸四角形 67">
              <a:extLst>
                <a:ext uri="{FF2B5EF4-FFF2-40B4-BE49-F238E27FC236}">
                  <a16:creationId xmlns:a16="http://schemas.microsoft.com/office/drawing/2014/main" id="{74263B44-3681-408F-8021-ED5EEC39829D}"/>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grpSp>
        <p:nvGrpSpPr>
          <p:cNvPr id="41" name="グループ化 40">
            <a:extLst>
              <a:ext uri="{FF2B5EF4-FFF2-40B4-BE49-F238E27FC236}">
                <a16:creationId xmlns:a16="http://schemas.microsoft.com/office/drawing/2014/main" id="{84AE0A26-449E-4989-9F02-487A77AADA2F}"/>
              </a:ext>
            </a:extLst>
          </p:cNvPr>
          <p:cNvGrpSpPr/>
          <p:nvPr/>
        </p:nvGrpSpPr>
        <p:grpSpPr>
          <a:xfrm>
            <a:off x="7174144" y="2517613"/>
            <a:ext cx="1636250" cy="1525551"/>
            <a:chOff x="930810" y="2359880"/>
            <a:chExt cx="1636250" cy="1525551"/>
          </a:xfrm>
        </p:grpSpPr>
        <p:grpSp>
          <p:nvGrpSpPr>
            <p:cNvPr id="42" name="グループ化 41">
              <a:extLst>
                <a:ext uri="{FF2B5EF4-FFF2-40B4-BE49-F238E27FC236}">
                  <a16:creationId xmlns:a16="http://schemas.microsoft.com/office/drawing/2014/main" id="{AECA9828-EB04-4C2A-90AE-97B5C0D22221}"/>
                </a:ext>
              </a:extLst>
            </p:cNvPr>
            <p:cNvGrpSpPr/>
            <p:nvPr/>
          </p:nvGrpSpPr>
          <p:grpSpPr>
            <a:xfrm>
              <a:off x="930810" y="2366112"/>
              <a:ext cx="1636250" cy="1519319"/>
              <a:chOff x="1115616" y="2420887"/>
              <a:chExt cx="1636250" cy="1519319"/>
            </a:xfrm>
          </p:grpSpPr>
          <p:sp>
            <p:nvSpPr>
              <p:cNvPr id="49" name="角丸四角形 60">
                <a:extLst>
                  <a:ext uri="{FF2B5EF4-FFF2-40B4-BE49-F238E27FC236}">
                    <a16:creationId xmlns:a16="http://schemas.microsoft.com/office/drawing/2014/main" id="{3BB08F03-F2F6-41CE-813C-305580CEA70F}"/>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HS412</a:t>
                </a:r>
                <a:br>
                  <a:rPr lang="en-US" altLang="ja-JP" sz="1100" b="1" dirty="0">
                    <a:solidFill>
                      <a:prstClr val="black"/>
                    </a:solidFill>
                    <a:latin typeface="ＭＳ Ｐゴシック"/>
                  </a:rPr>
                </a:br>
                <a:r>
                  <a:rPr lang="ja-JP" altLang="en-US" sz="1100" b="1" dirty="0">
                    <a:solidFill>
                      <a:prstClr val="black"/>
                    </a:solidFill>
                    <a:latin typeface="ＭＳ Ｐゴシック" pitchFamily="50" charset="-128"/>
                    <a:ea typeface="ＭＳ Ｐゴシック" pitchFamily="50" charset="-128"/>
                  </a:rPr>
                  <a:t>ビル管理基礎作業</a:t>
                </a:r>
                <a:endParaRPr lang="ja-JP" altLang="en-US" sz="1100" b="1" dirty="0">
                  <a:solidFill>
                    <a:prstClr val="black"/>
                  </a:solidFill>
                  <a:latin typeface="ＭＳ Ｐゴシック" pitchFamily="50" charset="-128"/>
                </a:endParaRPr>
              </a:p>
            </p:txBody>
          </p:sp>
          <p:sp>
            <p:nvSpPr>
              <p:cNvPr id="50" name="角丸四角形 65">
                <a:extLst>
                  <a:ext uri="{FF2B5EF4-FFF2-40B4-BE49-F238E27FC236}">
                    <a16:creationId xmlns:a16="http://schemas.microsoft.com/office/drawing/2014/main" id="{3BC266CE-F3FC-45EE-895A-1724CD3DF569}"/>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HS405</a:t>
                </a:r>
              </a:p>
              <a:p>
                <a:pPr algn="ctr" defTabSz="800100" fontAlgn="auto">
                  <a:lnSpc>
                    <a:spcPts val="800"/>
                  </a:lnSpc>
                  <a:spcAft>
                    <a:spcPct val="35000"/>
                  </a:spcAft>
                  <a:defRPr/>
                </a:pPr>
                <a:r>
                  <a:rPr lang="ja-JP" altLang="en-US" sz="1100" b="1" dirty="0">
                    <a:latin typeface="+mn-ea"/>
                  </a:rPr>
                  <a:t>給排水衛生設備</a:t>
                </a:r>
                <a:endParaRPr lang="en-US" altLang="ja-JP" sz="1100" b="1" dirty="0">
                  <a:latin typeface="+mn-ea"/>
                </a:endParaRPr>
              </a:p>
              <a:p>
                <a:pPr algn="ctr" defTabSz="800100" fontAlgn="auto">
                  <a:lnSpc>
                    <a:spcPts val="800"/>
                  </a:lnSpc>
                  <a:spcAft>
                    <a:spcPct val="35000"/>
                  </a:spcAft>
                  <a:defRPr/>
                </a:pPr>
                <a:r>
                  <a:rPr lang="ja-JP" altLang="en-US" sz="1100" b="1" dirty="0">
                    <a:latin typeface="+mn-ea"/>
                  </a:rPr>
                  <a:t>管理作業１</a:t>
                </a:r>
              </a:p>
            </p:txBody>
          </p:sp>
        </p:grpSp>
        <p:sp>
          <p:nvSpPr>
            <p:cNvPr id="43" name="正方形/長方形 42">
              <a:extLst>
                <a:ext uri="{FF2B5EF4-FFF2-40B4-BE49-F238E27FC236}">
                  <a16:creationId xmlns:a16="http://schemas.microsoft.com/office/drawing/2014/main" id="{EDB94A52-FD42-4CDA-B4DA-6504CD3941A7}"/>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44" name="フローチャート : 端子 184">
              <a:extLst>
                <a:ext uri="{FF2B5EF4-FFF2-40B4-BE49-F238E27FC236}">
                  <a16:creationId xmlns:a16="http://schemas.microsoft.com/office/drawing/2014/main" id="{F7E47C02-7A27-4EDE-B371-A78AB5FA1900}"/>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45" name="角丸四角形 67">
              <a:extLst>
                <a:ext uri="{FF2B5EF4-FFF2-40B4-BE49-F238E27FC236}">
                  <a16:creationId xmlns:a16="http://schemas.microsoft.com/office/drawing/2014/main" id="{EDB4BF43-693B-4843-837E-C7C13058748A}"/>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46" name="正方形/長方形 45">
              <a:extLst>
                <a:ext uri="{FF2B5EF4-FFF2-40B4-BE49-F238E27FC236}">
                  <a16:creationId xmlns:a16="http://schemas.microsoft.com/office/drawing/2014/main" id="{81680A0A-975D-43A6-8877-BF1A255EE2B0}"/>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47" name="フローチャート : 端子 184">
              <a:extLst>
                <a:ext uri="{FF2B5EF4-FFF2-40B4-BE49-F238E27FC236}">
                  <a16:creationId xmlns:a16="http://schemas.microsoft.com/office/drawing/2014/main" id="{2359F0D6-6470-42C7-A202-3ABDAB533662}"/>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48" name="角丸四角形 67">
              <a:extLst>
                <a:ext uri="{FF2B5EF4-FFF2-40B4-BE49-F238E27FC236}">
                  <a16:creationId xmlns:a16="http://schemas.microsoft.com/office/drawing/2014/main" id="{E07636B8-CA6F-45AD-B0D8-92BFC4724F02}"/>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grpSp>
        <p:nvGrpSpPr>
          <p:cNvPr id="51" name="グループ化 50">
            <a:extLst>
              <a:ext uri="{FF2B5EF4-FFF2-40B4-BE49-F238E27FC236}">
                <a16:creationId xmlns:a16="http://schemas.microsoft.com/office/drawing/2014/main" id="{2085AF82-EA8B-4C6A-B2D9-4E6B0D6D4A16}"/>
              </a:ext>
            </a:extLst>
          </p:cNvPr>
          <p:cNvGrpSpPr/>
          <p:nvPr/>
        </p:nvGrpSpPr>
        <p:grpSpPr>
          <a:xfrm>
            <a:off x="5279411" y="2517613"/>
            <a:ext cx="1636250" cy="1525551"/>
            <a:chOff x="930810" y="2359880"/>
            <a:chExt cx="1636250" cy="1525551"/>
          </a:xfrm>
        </p:grpSpPr>
        <p:grpSp>
          <p:nvGrpSpPr>
            <p:cNvPr id="52" name="グループ化 51">
              <a:extLst>
                <a:ext uri="{FF2B5EF4-FFF2-40B4-BE49-F238E27FC236}">
                  <a16:creationId xmlns:a16="http://schemas.microsoft.com/office/drawing/2014/main" id="{7E1977F5-AE4A-4E52-AD5A-97560E0FBF7F}"/>
                </a:ext>
              </a:extLst>
            </p:cNvPr>
            <p:cNvGrpSpPr/>
            <p:nvPr/>
          </p:nvGrpSpPr>
          <p:grpSpPr>
            <a:xfrm>
              <a:off x="930810" y="2366112"/>
              <a:ext cx="1636250" cy="1519319"/>
              <a:chOff x="1115616" y="2420887"/>
              <a:chExt cx="1636250" cy="1519319"/>
            </a:xfrm>
          </p:grpSpPr>
          <p:sp>
            <p:nvSpPr>
              <p:cNvPr id="59" name="角丸四角形 60">
                <a:extLst>
                  <a:ext uri="{FF2B5EF4-FFF2-40B4-BE49-F238E27FC236}">
                    <a16:creationId xmlns:a16="http://schemas.microsoft.com/office/drawing/2014/main" id="{9E2E5EEC-C77E-4902-9A7A-1A8238199126}"/>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HS449</a:t>
                </a:r>
                <a:br>
                  <a:rPr lang="en-US" altLang="ja-JP" sz="1100" b="1" dirty="0">
                    <a:solidFill>
                      <a:prstClr val="black"/>
                    </a:solidFill>
                    <a:latin typeface="ＭＳ Ｐゴシック"/>
                  </a:rPr>
                </a:br>
                <a:r>
                  <a:rPr lang="ja-JP" altLang="en-US" sz="1100" b="1" dirty="0">
                    <a:solidFill>
                      <a:prstClr val="black"/>
                    </a:solidFill>
                    <a:latin typeface="ＭＳ Ｐゴシック" pitchFamily="50" charset="-128"/>
                    <a:ea typeface="ＭＳ Ｐゴシック" pitchFamily="50" charset="-128"/>
                  </a:rPr>
                  <a:t>空調設備保全管理３</a:t>
                </a:r>
                <a:endParaRPr lang="ja-JP" altLang="en-US" sz="1100" b="1" dirty="0">
                  <a:solidFill>
                    <a:prstClr val="black"/>
                  </a:solidFill>
                  <a:latin typeface="ＭＳ Ｐゴシック" pitchFamily="50" charset="-128"/>
                </a:endParaRPr>
              </a:p>
            </p:txBody>
          </p:sp>
          <p:sp>
            <p:nvSpPr>
              <p:cNvPr id="60" name="角丸四角形 65">
                <a:extLst>
                  <a:ext uri="{FF2B5EF4-FFF2-40B4-BE49-F238E27FC236}">
                    <a16:creationId xmlns:a16="http://schemas.microsoft.com/office/drawing/2014/main" id="{2CBE3E86-2DA9-48AB-B334-00ECAF202A2A}"/>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HS444</a:t>
                </a:r>
              </a:p>
              <a:p>
                <a:pPr algn="ctr" defTabSz="800100" fontAlgn="auto">
                  <a:lnSpc>
                    <a:spcPts val="800"/>
                  </a:lnSpc>
                  <a:spcAft>
                    <a:spcPct val="35000"/>
                  </a:spcAft>
                  <a:defRPr/>
                </a:pPr>
                <a:r>
                  <a:rPr lang="ja-JP" altLang="en-US" sz="1100" b="1" dirty="0">
                    <a:latin typeface="+mn-ea"/>
                  </a:rPr>
                  <a:t>給排水衛生設備</a:t>
                </a:r>
                <a:endParaRPr lang="en-US" altLang="ja-JP" sz="1100" b="1" dirty="0">
                  <a:latin typeface="+mn-ea"/>
                </a:endParaRPr>
              </a:p>
              <a:p>
                <a:pPr algn="ctr" defTabSz="800100" fontAlgn="auto">
                  <a:lnSpc>
                    <a:spcPts val="800"/>
                  </a:lnSpc>
                  <a:spcAft>
                    <a:spcPct val="35000"/>
                  </a:spcAft>
                  <a:defRPr/>
                </a:pPr>
                <a:r>
                  <a:rPr lang="ja-JP" altLang="en-US" sz="1100" b="1" dirty="0">
                    <a:latin typeface="+mn-ea"/>
                  </a:rPr>
                  <a:t>管理作業３</a:t>
                </a:r>
              </a:p>
            </p:txBody>
          </p:sp>
        </p:grpSp>
        <p:sp>
          <p:nvSpPr>
            <p:cNvPr id="53" name="正方形/長方形 52">
              <a:extLst>
                <a:ext uri="{FF2B5EF4-FFF2-40B4-BE49-F238E27FC236}">
                  <a16:creationId xmlns:a16="http://schemas.microsoft.com/office/drawing/2014/main" id="{E0BCD43D-A014-431C-BD88-5ADD272DCCBA}"/>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54" name="フローチャート : 端子 184">
              <a:extLst>
                <a:ext uri="{FF2B5EF4-FFF2-40B4-BE49-F238E27FC236}">
                  <a16:creationId xmlns:a16="http://schemas.microsoft.com/office/drawing/2014/main" id="{1FAA2E73-EBFB-46E0-9099-3C0B298D7BA1}"/>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55" name="角丸四角形 67">
              <a:extLst>
                <a:ext uri="{FF2B5EF4-FFF2-40B4-BE49-F238E27FC236}">
                  <a16:creationId xmlns:a16="http://schemas.microsoft.com/office/drawing/2014/main" id="{E9723E75-2BAF-4483-A1BB-481817B80A14}"/>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56" name="正方形/長方形 55">
              <a:extLst>
                <a:ext uri="{FF2B5EF4-FFF2-40B4-BE49-F238E27FC236}">
                  <a16:creationId xmlns:a16="http://schemas.microsoft.com/office/drawing/2014/main" id="{5305C887-C298-40B5-B4AE-9A98804C0210}"/>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57" name="フローチャート : 端子 184">
              <a:extLst>
                <a:ext uri="{FF2B5EF4-FFF2-40B4-BE49-F238E27FC236}">
                  <a16:creationId xmlns:a16="http://schemas.microsoft.com/office/drawing/2014/main" id="{EB891DBF-1A7A-4189-A6C5-F4DE4D49B16C}"/>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58" name="角丸四角形 67">
              <a:extLst>
                <a:ext uri="{FF2B5EF4-FFF2-40B4-BE49-F238E27FC236}">
                  <a16:creationId xmlns:a16="http://schemas.microsoft.com/office/drawing/2014/main" id="{074FB58C-013A-4142-900D-C90E806FAA58}"/>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grpSp>
        <p:nvGrpSpPr>
          <p:cNvPr id="61" name="グループ化 60">
            <a:extLst>
              <a:ext uri="{FF2B5EF4-FFF2-40B4-BE49-F238E27FC236}">
                <a16:creationId xmlns:a16="http://schemas.microsoft.com/office/drawing/2014/main" id="{DF8E8387-E430-4F8E-82D7-CAB72959BD34}"/>
              </a:ext>
            </a:extLst>
          </p:cNvPr>
          <p:cNvGrpSpPr/>
          <p:nvPr/>
        </p:nvGrpSpPr>
        <p:grpSpPr>
          <a:xfrm>
            <a:off x="3384310" y="2517613"/>
            <a:ext cx="1636250" cy="1525551"/>
            <a:chOff x="930810" y="2359880"/>
            <a:chExt cx="1636250" cy="1525551"/>
          </a:xfrm>
        </p:grpSpPr>
        <p:grpSp>
          <p:nvGrpSpPr>
            <p:cNvPr id="62" name="グループ化 61">
              <a:extLst>
                <a:ext uri="{FF2B5EF4-FFF2-40B4-BE49-F238E27FC236}">
                  <a16:creationId xmlns:a16="http://schemas.microsoft.com/office/drawing/2014/main" id="{AFD5E69D-0D2F-411C-AA0B-6043D8C2F070}"/>
                </a:ext>
              </a:extLst>
            </p:cNvPr>
            <p:cNvGrpSpPr/>
            <p:nvPr/>
          </p:nvGrpSpPr>
          <p:grpSpPr>
            <a:xfrm>
              <a:off x="930810" y="2366112"/>
              <a:ext cx="1636250" cy="1519319"/>
              <a:chOff x="1115616" y="2420887"/>
              <a:chExt cx="1636250" cy="1519319"/>
            </a:xfrm>
          </p:grpSpPr>
          <p:sp>
            <p:nvSpPr>
              <p:cNvPr id="69" name="角丸四角形 60">
                <a:extLst>
                  <a:ext uri="{FF2B5EF4-FFF2-40B4-BE49-F238E27FC236}">
                    <a16:creationId xmlns:a16="http://schemas.microsoft.com/office/drawing/2014/main" id="{1DB65A2C-9F83-45BF-8951-17DE6F64030A}"/>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HS423</a:t>
                </a:r>
                <a:br>
                  <a:rPr lang="en-US" altLang="ja-JP" sz="1100" b="1" dirty="0">
                    <a:solidFill>
                      <a:prstClr val="black"/>
                    </a:solidFill>
                    <a:latin typeface="ＭＳ Ｐゴシック"/>
                  </a:rPr>
                </a:br>
                <a:r>
                  <a:rPr lang="ja-JP" altLang="en-US" sz="1100" b="1" dirty="0">
                    <a:solidFill>
                      <a:prstClr val="black"/>
                    </a:solidFill>
                    <a:latin typeface="ＭＳ Ｐゴシック" pitchFamily="50" charset="-128"/>
                    <a:ea typeface="ＭＳ Ｐゴシック" pitchFamily="50" charset="-128"/>
                  </a:rPr>
                  <a:t>空調設備保全管理１</a:t>
                </a:r>
                <a:endParaRPr lang="ja-JP" altLang="en-US" sz="1100" b="1" dirty="0">
                  <a:solidFill>
                    <a:prstClr val="black"/>
                  </a:solidFill>
                  <a:latin typeface="ＭＳ Ｐゴシック" pitchFamily="50" charset="-128"/>
                </a:endParaRPr>
              </a:p>
            </p:txBody>
          </p:sp>
          <p:sp>
            <p:nvSpPr>
              <p:cNvPr id="70" name="角丸四角形 65">
                <a:extLst>
                  <a:ext uri="{FF2B5EF4-FFF2-40B4-BE49-F238E27FC236}">
                    <a16:creationId xmlns:a16="http://schemas.microsoft.com/office/drawing/2014/main" id="{0F4D5CB5-BF28-4FA6-B825-A01C7E759B29}"/>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HS424</a:t>
                </a:r>
              </a:p>
              <a:p>
                <a:pPr algn="ctr" defTabSz="800100" fontAlgn="auto">
                  <a:lnSpc>
                    <a:spcPts val="800"/>
                  </a:lnSpc>
                  <a:spcAft>
                    <a:spcPct val="35000"/>
                  </a:spcAft>
                  <a:defRPr/>
                </a:pPr>
                <a:r>
                  <a:rPr lang="ja-JP" altLang="en-US" sz="1100" b="1" dirty="0">
                    <a:latin typeface="+mn-ea"/>
                  </a:rPr>
                  <a:t>消防設備とビル環境管理</a:t>
                </a:r>
              </a:p>
            </p:txBody>
          </p:sp>
        </p:grpSp>
        <p:sp>
          <p:nvSpPr>
            <p:cNvPr id="63" name="正方形/長方形 62">
              <a:extLst>
                <a:ext uri="{FF2B5EF4-FFF2-40B4-BE49-F238E27FC236}">
                  <a16:creationId xmlns:a16="http://schemas.microsoft.com/office/drawing/2014/main" id="{AE83ABE4-EF6A-4072-8F72-7EFF99DD6C1F}"/>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64" name="フローチャート : 端子 184">
              <a:extLst>
                <a:ext uri="{FF2B5EF4-FFF2-40B4-BE49-F238E27FC236}">
                  <a16:creationId xmlns:a16="http://schemas.microsoft.com/office/drawing/2014/main" id="{259B4A7F-534D-4B38-A8F3-DA06F218FFCE}"/>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65" name="角丸四角形 67">
              <a:extLst>
                <a:ext uri="{FF2B5EF4-FFF2-40B4-BE49-F238E27FC236}">
                  <a16:creationId xmlns:a16="http://schemas.microsoft.com/office/drawing/2014/main" id="{30368F86-188C-477C-BE87-B70FE727E71F}"/>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66" name="正方形/長方形 65">
              <a:extLst>
                <a:ext uri="{FF2B5EF4-FFF2-40B4-BE49-F238E27FC236}">
                  <a16:creationId xmlns:a16="http://schemas.microsoft.com/office/drawing/2014/main" id="{27F1594E-0B5D-4688-9B66-76E6A483EAB9}"/>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67" name="フローチャート : 端子 184">
              <a:extLst>
                <a:ext uri="{FF2B5EF4-FFF2-40B4-BE49-F238E27FC236}">
                  <a16:creationId xmlns:a16="http://schemas.microsoft.com/office/drawing/2014/main" id="{6829E9DF-6D55-4035-B11C-42444AFB1A21}"/>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68" name="角丸四角形 67">
              <a:extLst>
                <a:ext uri="{FF2B5EF4-FFF2-40B4-BE49-F238E27FC236}">
                  <a16:creationId xmlns:a16="http://schemas.microsoft.com/office/drawing/2014/main" id="{35330B7F-696C-4B27-A229-684D8E56F273}"/>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sp>
        <p:nvSpPr>
          <p:cNvPr id="76" name="角丸四角形 30">
            <a:extLst>
              <a:ext uri="{FF2B5EF4-FFF2-40B4-BE49-F238E27FC236}">
                <a16:creationId xmlns:a16="http://schemas.microsoft.com/office/drawing/2014/main" id="{69D403DD-5A7B-4F11-8435-A15B8DCD5394}"/>
              </a:ext>
            </a:extLst>
          </p:cNvPr>
          <p:cNvSpPr/>
          <p:nvPr/>
        </p:nvSpPr>
        <p:spPr bwMode="auto">
          <a:xfrm>
            <a:off x="395816" y="6381328"/>
            <a:ext cx="2520000" cy="180000"/>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wrap="none" lIns="36000" tIns="0" rIns="36000" bIns="0" rtlCol="0" anchor="ctr" anchorCtr="0"/>
          <a:lstStyle/>
          <a:p>
            <a:pPr defTabSz="800100" fontAlgn="auto">
              <a:lnSpc>
                <a:spcPts val="700"/>
              </a:lnSpc>
              <a:spcAft>
                <a:spcPct val="35000"/>
              </a:spcAft>
              <a:defRPr/>
            </a:pPr>
            <a:r>
              <a:rPr lang="en-US" altLang="ja-JP" sz="900" dirty="0">
                <a:solidFill>
                  <a:schemeClr val="tx1"/>
                </a:solidFill>
                <a:latin typeface="+mn-ea"/>
              </a:rPr>
              <a:t>Hsub418  </a:t>
            </a:r>
            <a:r>
              <a:rPr lang="ja-JP" altLang="en-US" sz="900" dirty="0">
                <a:solidFill>
                  <a:schemeClr val="tx1"/>
                </a:solidFill>
                <a:latin typeface="+mn-ea"/>
              </a:rPr>
              <a:t>ボイラー設備（構造・取扱い）</a:t>
            </a:r>
          </a:p>
        </p:txBody>
      </p:sp>
      <p:sp>
        <p:nvSpPr>
          <p:cNvPr id="77" name="角丸四角形 121">
            <a:extLst>
              <a:ext uri="{FF2B5EF4-FFF2-40B4-BE49-F238E27FC236}">
                <a16:creationId xmlns:a16="http://schemas.microsoft.com/office/drawing/2014/main" id="{149557E1-75CE-4586-B90E-EA8D1C972652}"/>
              </a:ext>
            </a:extLst>
          </p:cNvPr>
          <p:cNvSpPr/>
          <p:nvPr/>
        </p:nvSpPr>
        <p:spPr>
          <a:xfrm>
            <a:off x="395816" y="4869160"/>
            <a:ext cx="2520000" cy="180000"/>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wrap="none" lIns="36000" tIns="0" rIns="36000" bIns="0" rtlCol="0" anchor="ctr" anchorCtr="0"/>
          <a:lstStyle/>
          <a:p>
            <a:pPr defTabSz="800100" fontAlgn="auto">
              <a:lnSpc>
                <a:spcPts val="700"/>
              </a:lnSpc>
              <a:spcAft>
                <a:spcPct val="35000"/>
              </a:spcAft>
              <a:defRPr/>
            </a:pPr>
            <a:r>
              <a:rPr lang="en-US" altLang="ja-JP" sz="900" dirty="0">
                <a:solidFill>
                  <a:schemeClr val="tx1"/>
                </a:solidFill>
                <a:latin typeface="+mn-ea"/>
              </a:rPr>
              <a:t>Hsub412</a:t>
            </a:r>
            <a:r>
              <a:rPr lang="ja-JP" altLang="en-US" sz="900" dirty="0">
                <a:solidFill>
                  <a:schemeClr val="tx1"/>
                </a:solidFill>
                <a:latin typeface="+mn-ea"/>
              </a:rPr>
              <a:t>　消防設備（第四類）</a:t>
            </a:r>
            <a:endParaRPr lang="en-US" altLang="ja-JP" sz="900" dirty="0">
              <a:solidFill>
                <a:schemeClr val="tx1"/>
              </a:solidFill>
              <a:latin typeface="+mn-ea"/>
            </a:endParaRPr>
          </a:p>
        </p:txBody>
      </p:sp>
      <p:sp>
        <p:nvSpPr>
          <p:cNvPr id="78" name="角丸四角形 122">
            <a:extLst>
              <a:ext uri="{FF2B5EF4-FFF2-40B4-BE49-F238E27FC236}">
                <a16:creationId xmlns:a16="http://schemas.microsoft.com/office/drawing/2014/main" id="{AD5F3426-EC5D-40E8-B562-291F6A180867}"/>
              </a:ext>
            </a:extLst>
          </p:cNvPr>
          <p:cNvSpPr/>
          <p:nvPr/>
        </p:nvSpPr>
        <p:spPr>
          <a:xfrm>
            <a:off x="3167984" y="4869160"/>
            <a:ext cx="2520000" cy="180000"/>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wrap="none" lIns="36000" tIns="0" rIns="36000" bIns="0" rtlCol="0" anchor="ctr" anchorCtr="0"/>
          <a:lstStyle/>
          <a:p>
            <a:pPr defTabSz="800100" fontAlgn="auto">
              <a:lnSpc>
                <a:spcPts val="700"/>
              </a:lnSpc>
              <a:spcAft>
                <a:spcPct val="35000"/>
              </a:spcAft>
              <a:defRPr/>
            </a:pPr>
            <a:r>
              <a:rPr lang="en-US" altLang="ja-JP" sz="900" dirty="0">
                <a:solidFill>
                  <a:schemeClr val="tx1"/>
                </a:solidFill>
                <a:latin typeface="+mn-ea"/>
              </a:rPr>
              <a:t>Hsub427</a:t>
            </a:r>
            <a:r>
              <a:rPr lang="ja-JP" altLang="en-US" sz="900" dirty="0">
                <a:solidFill>
                  <a:schemeClr val="tx1"/>
                </a:solidFill>
                <a:latin typeface="+mn-ea"/>
              </a:rPr>
              <a:t>　空調設備（施工・保守管理）</a:t>
            </a:r>
            <a:endParaRPr lang="en-US" altLang="ja-JP" sz="900" dirty="0">
              <a:solidFill>
                <a:schemeClr val="tx1"/>
              </a:solidFill>
              <a:latin typeface="+mn-ea"/>
            </a:endParaRPr>
          </a:p>
        </p:txBody>
      </p:sp>
      <p:sp>
        <p:nvSpPr>
          <p:cNvPr id="79" name="角丸四角形 123">
            <a:extLst>
              <a:ext uri="{FF2B5EF4-FFF2-40B4-BE49-F238E27FC236}">
                <a16:creationId xmlns:a16="http://schemas.microsoft.com/office/drawing/2014/main" id="{C7E3EB72-3136-49B4-937F-844B94B096CD}"/>
              </a:ext>
            </a:extLst>
          </p:cNvPr>
          <p:cNvSpPr/>
          <p:nvPr/>
        </p:nvSpPr>
        <p:spPr>
          <a:xfrm>
            <a:off x="395816" y="5877272"/>
            <a:ext cx="2520000" cy="180000"/>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wrap="none" lIns="36000" tIns="0" rIns="36000" bIns="0" rtlCol="0" anchor="ctr" anchorCtr="0"/>
          <a:lstStyle/>
          <a:p>
            <a:pPr defTabSz="800100" fontAlgn="auto">
              <a:lnSpc>
                <a:spcPts val="700"/>
              </a:lnSpc>
              <a:spcAft>
                <a:spcPct val="35000"/>
              </a:spcAft>
              <a:defRPr/>
            </a:pPr>
            <a:r>
              <a:rPr lang="en-US" altLang="ja-JP" sz="900" dirty="0">
                <a:solidFill>
                  <a:schemeClr val="tx1"/>
                </a:solidFill>
                <a:latin typeface="+mn-ea"/>
              </a:rPr>
              <a:t>Hsub422</a:t>
            </a:r>
            <a:r>
              <a:rPr lang="ja-JP" altLang="en-US" sz="900" dirty="0">
                <a:solidFill>
                  <a:schemeClr val="tx1"/>
                </a:solidFill>
                <a:latin typeface="+mn-ea"/>
              </a:rPr>
              <a:t>　給排水衛生設備（施工・保守管理）</a:t>
            </a:r>
            <a:endParaRPr lang="en-US" altLang="ja-JP" sz="900" dirty="0">
              <a:solidFill>
                <a:schemeClr val="tx1"/>
              </a:solidFill>
              <a:latin typeface="+mn-ea"/>
            </a:endParaRPr>
          </a:p>
        </p:txBody>
      </p:sp>
      <p:sp>
        <p:nvSpPr>
          <p:cNvPr id="80" name="角丸四角形 124">
            <a:extLst>
              <a:ext uri="{FF2B5EF4-FFF2-40B4-BE49-F238E27FC236}">
                <a16:creationId xmlns:a16="http://schemas.microsoft.com/office/drawing/2014/main" id="{15E6F913-B3D1-442C-9EA3-6578E4DC5B07}"/>
              </a:ext>
            </a:extLst>
          </p:cNvPr>
          <p:cNvSpPr/>
          <p:nvPr/>
        </p:nvSpPr>
        <p:spPr>
          <a:xfrm>
            <a:off x="395816" y="6129300"/>
            <a:ext cx="2520000" cy="180000"/>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wrap="none" lIns="36000" tIns="0" rIns="36000" bIns="0" rtlCol="0" anchor="ctr" anchorCtr="0"/>
          <a:lstStyle/>
          <a:p>
            <a:pPr defTabSz="800100" fontAlgn="auto">
              <a:lnSpc>
                <a:spcPts val="700"/>
              </a:lnSpc>
              <a:spcAft>
                <a:spcPct val="35000"/>
              </a:spcAft>
              <a:defRPr/>
            </a:pPr>
            <a:r>
              <a:rPr lang="en-US" altLang="ja-JP" sz="900" dirty="0">
                <a:solidFill>
                  <a:schemeClr val="tx1"/>
                </a:solidFill>
                <a:latin typeface="+mn-ea"/>
              </a:rPr>
              <a:t>Hsub426</a:t>
            </a:r>
            <a:r>
              <a:rPr lang="ja-JP" altLang="en-US" sz="900" dirty="0">
                <a:solidFill>
                  <a:schemeClr val="tx1"/>
                </a:solidFill>
                <a:latin typeface="+mn-ea"/>
              </a:rPr>
              <a:t>　給排水衛生設備（保全・診断）</a:t>
            </a:r>
            <a:endParaRPr lang="en-US" altLang="ja-JP" sz="900" dirty="0">
              <a:solidFill>
                <a:schemeClr val="tx1"/>
              </a:solidFill>
              <a:latin typeface="+mn-ea"/>
            </a:endParaRPr>
          </a:p>
        </p:txBody>
      </p:sp>
      <p:sp>
        <p:nvSpPr>
          <p:cNvPr id="81" name="角丸四角形 126">
            <a:extLst>
              <a:ext uri="{FF2B5EF4-FFF2-40B4-BE49-F238E27FC236}">
                <a16:creationId xmlns:a16="http://schemas.microsoft.com/office/drawing/2014/main" id="{4F2FB5C4-F699-4130-A6E3-443CBAE84CB9}"/>
              </a:ext>
            </a:extLst>
          </p:cNvPr>
          <p:cNvSpPr/>
          <p:nvPr/>
        </p:nvSpPr>
        <p:spPr>
          <a:xfrm>
            <a:off x="395816" y="5121188"/>
            <a:ext cx="2520000" cy="180000"/>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wrap="none" lIns="36000" tIns="0" rIns="36000" bIns="0" rtlCol="0" anchor="ctr" anchorCtr="0"/>
          <a:lstStyle/>
          <a:p>
            <a:pPr defTabSz="800100" fontAlgn="auto">
              <a:lnSpc>
                <a:spcPts val="700"/>
              </a:lnSpc>
              <a:spcAft>
                <a:spcPct val="35000"/>
              </a:spcAft>
              <a:defRPr/>
            </a:pPr>
            <a:r>
              <a:rPr lang="en-US" altLang="zh-TW" sz="900" dirty="0">
                <a:solidFill>
                  <a:schemeClr val="tx1"/>
                </a:solidFill>
                <a:latin typeface="+mn-ea"/>
              </a:rPr>
              <a:t>Hsub413  </a:t>
            </a:r>
            <a:r>
              <a:rPr lang="ja-JP" altLang="en-US" sz="900" dirty="0">
                <a:solidFill>
                  <a:schemeClr val="tx1"/>
                </a:solidFill>
                <a:latin typeface="+mn-ea"/>
              </a:rPr>
              <a:t>消防</a:t>
            </a:r>
            <a:r>
              <a:rPr lang="zh-TW" altLang="en-US" sz="900" dirty="0">
                <a:solidFill>
                  <a:schemeClr val="tx1"/>
                </a:solidFill>
                <a:latin typeface="+mn-ea"/>
              </a:rPr>
              <a:t>設備（第一類）</a:t>
            </a:r>
            <a:endParaRPr lang="en-US" altLang="ja-JP" sz="900" dirty="0">
              <a:solidFill>
                <a:schemeClr val="tx1"/>
              </a:solidFill>
              <a:latin typeface="+mn-ea"/>
            </a:endParaRPr>
          </a:p>
        </p:txBody>
      </p:sp>
      <p:sp>
        <p:nvSpPr>
          <p:cNvPr id="82" name="角丸四角形 127">
            <a:extLst>
              <a:ext uri="{FF2B5EF4-FFF2-40B4-BE49-F238E27FC236}">
                <a16:creationId xmlns:a16="http://schemas.microsoft.com/office/drawing/2014/main" id="{75FD0080-C1A1-45AE-9A79-ABBAEC12537F}"/>
              </a:ext>
            </a:extLst>
          </p:cNvPr>
          <p:cNvSpPr/>
          <p:nvPr/>
        </p:nvSpPr>
        <p:spPr>
          <a:xfrm>
            <a:off x="395816" y="5373216"/>
            <a:ext cx="2520000" cy="180000"/>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wrap="none" lIns="36000" tIns="0" rIns="36000" bIns="0" rtlCol="0" anchor="ctr" anchorCtr="0"/>
          <a:lstStyle/>
          <a:p>
            <a:pPr defTabSz="800100" fontAlgn="auto">
              <a:lnSpc>
                <a:spcPts val="700"/>
              </a:lnSpc>
              <a:spcAft>
                <a:spcPct val="35000"/>
              </a:spcAft>
              <a:defRPr/>
            </a:pPr>
            <a:r>
              <a:rPr lang="en-US" altLang="zh-TW" sz="900" dirty="0">
                <a:solidFill>
                  <a:schemeClr val="tx1"/>
                </a:solidFill>
                <a:latin typeface="+mn-ea"/>
              </a:rPr>
              <a:t>Hsub414  </a:t>
            </a:r>
            <a:r>
              <a:rPr lang="zh-TW" altLang="en-US" sz="900" dirty="0">
                <a:solidFill>
                  <a:schemeClr val="tx1"/>
                </a:solidFill>
                <a:latin typeface="+mn-ea"/>
              </a:rPr>
              <a:t>給排水衛生設備</a:t>
            </a:r>
            <a:r>
              <a:rPr lang="ja-JP" altLang="en-US" sz="900" dirty="0">
                <a:solidFill>
                  <a:schemeClr val="tx1"/>
                </a:solidFill>
                <a:latin typeface="+mn-ea"/>
              </a:rPr>
              <a:t>（</a:t>
            </a:r>
            <a:r>
              <a:rPr lang="zh-TW" altLang="en-US" sz="900" dirty="0">
                <a:solidFill>
                  <a:schemeClr val="tx1"/>
                </a:solidFill>
                <a:latin typeface="+mn-ea"/>
              </a:rPr>
              <a:t>製図</a:t>
            </a:r>
            <a:r>
              <a:rPr lang="ja-JP" altLang="en-US" sz="900" dirty="0">
                <a:solidFill>
                  <a:schemeClr val="tx1"/>
                </a:solidFill>
                <a:latin typeface="+mn-ea"/>
              </a:rPr>
              <a:t>）</a:t>
            </a:r>
            <a:endParaRPr lang="en-US" altLang="ja-JP" sz="900" dirty="0">
              <a:solidFill>
                <a:schemeClr val="tx1"/>
              </a:solidFill>
              <a:latin typeface="+mn-ea"/>
            </a:endParaRPr>
          </a:p>
        </p:txBody>
      </p:sp>
      <p:sp>
        <p:nvSpPr>
          <p:cNvPr id="83" name="角丸四角形 128">
            <a:extLst>
              <a:ext uri="{FF2B5EF4-FFF2-40B4-BE49-F238E27FC236}">
                <a16:creationId xmlns:a16="http://schemas.microsoft.com/office/drawing/2014/main" id="{5351DEB2-EAB7-413D-BF78-7AF621A08D46}"/>
              </a:ext>
            </a:extLst>
          </p:cNvPr>
          <p:cNvSpPr/>
          <p:nvPr/>
        </p:nvSpPr>
        <p:spPr>
          <a:xfrm>
            <a:off x="395816" y="5625244"/>
            <a:ext cx="2520000" cy="180000"/>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wrap="none" lIns="36000" tIns="0" rIns="36000" bIns="0" rtlCol="0" anchor="ctr" anchorCtr="0"/>
          <a:lstStyle/>
          <a:p>
            <a:pPr defTabSz="800100" fontAlgn="auto">
              <a:lnSpc>
                <a:spcPts val="700"/>
              </a:lnSpc>
              <a:spcAft>
                <a:spcPct val="35000"/>
              </a:spcAft>
              <a:defRPr/>
            </a:pPr>
            <a:r>
              <a:rPr lang="en-US" altLang="zh-TW" sz="900" dirty="0">
                <a:solidFill>
                  <a:schemeClr val="tx1"/>
                </a:solidFill>
                <a:latin typeface="+mn-ea"/>
              </a:rPr>
              <a:t>Hsub415  </a:t>
            </a:r>
            <a:r>
              <a:rPr lang="zh-TW" altLang="en-US" sz="900" dirty="0">
                <a:solidFill>
                  <a:schemeClr val="tx1"/>
                </a:solidFill>
                <a:latin typeface="+mn-ea"/>
              </a:rPr>
              <a:t>給排水衛生設備</a:t>
            </a:r>
            <a:r>
              <a:rPr lang="ja-JP" altLang="en-US" sz="900" dirty="0">
                <a:solidFill>
                  <a:schemeClr val="tx1"/>
                </a:solidFill>
                <a:latin typeface="+mn-ea"/>
              </a:rPr>
              <a:t>（</a:t>
            </a:r>
            <a:r>
              <a:rPr lang="zh-TW" altLang="en-US" sz="900" dirty="0">
                <a:solidFill>
                  <a:schemeClr val="tx1"/>
                </a:solidFill>
                <a:latin typeface="+mn-ea"/>
              </a:rPr>
              <a:t>設計</a:t>
            </a:r>
            <a:r>
              <a:rPr lang="ja-JP" altLang="en-US" sz="900" dirty="0">
                <a:solidFill>
                  <a:schemeClr val="tx1"/>
                </a:solidFill>
                <a:latin typeface="+mn-ea"/>
              </a:rPr>
              <a:t>・</a:t>
            </a:r>
            <a:r>
              <a:rPr lang="zh-TW" altLang="en-US" sz="900" dirty="0">
                <a:solidFill>
                  <a:schemeClr val="tx1"/>
                </a:solidFill>
                <a:latin typeface="+mn-ea"/>
              </a:rPr>
              <a:t>積算</a:t>
            </a:r>
            <a:r>
              <a:rPr lang="ja-JP" altLang="en-US" sz="900" dirty="0">
                <a:solidFill>
                  <a:schemeClr val="tx1"/>
                </a:solidFill>
                <a:latin typeface="+mn-ea"/>
              </a:rPr>
              <a:t>）</a:t>
            </a:r>
            <a:endParaRPr lang="en-US" altLang="ja-JP" sz="900" dirty="0">
              <a:solidFill>
                <a:schemeClr val="tx1"/>
              </a:solidFill>
              <a:latin typeface="+mn-ea"/>
            </a:endParaRPr>
          </a:p>
        </p:txBody>
      </p:sp>
      <p:sp>
        <p:nvSpPr>
          <p:cNvPr id="84" name="角丸四角形 129">
            <a:extLst>
              <a:ext uri="{FF2B5EF4-FFF2-40B4-BE49-F238E27FC236}">
                <a16:creationId xmlns:a16="http://schemas.microsoft.com/office/drawing/2014/main" id="{E084CD21-21DB-464A-98D9-E4AA62E02844}"/>
              </a:ext>
            </a:extLst>
          </p:cNvPr>
          <p:cNvSpPr/>
          <p:nvPr/>
        </p:nvSpPr>
        <p:spPr>
          <a:xfrm>
            <a:off x="395816" y="6633356"/>
            <a:ext cx="2520000" cy="180000"/>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lIns="36000" tIns="0" rIns="36000" bIns="0" rtlCol="0" anchor="ctr" anchorCtr="0"/>
          <a:lstStyle/>
          <a:p>
            <a:pPr defTabSz="800100" fontAlgn="auto">
              <a:lnSpc>
                <a:spcPct val="90000"/>
              </a:lnSpc>
              <a:spcAft>
                <a:spcPct val="35000"/>
              </a:spcAft>
              <a:defRPr/>
            </a:pPr>
            <a:r>
              <a:rPr lang="en-US" altLang="ja-JP" sz="900" dirty="0">
                <a:solidFill>
                  <a:schemeClr val="tx1"/>
                </a:solidFill>
                <a:latin typeface="+mn-ea"/>
              </a:rPr>
              <a:t>Hsub416  </a:t>
            </a:r>
            <a:r>
              <a:rPr lang="ja-JP" altLang="en-US" sz="900" dirty="0">
                <a:solidFill>
                  <a:schemeClr val="tx1"/>
                </a:solidFill>
                <a:latin typeface="+mn-ea"/>
              </a:rPr>
              <a:t>ビルクリーニング（器工具・床洗浄）</a:t>
            </a:r>
            <a:endParaRPr lang="en-US" altLang="ja-JP" sz="900" dirty="0">
              <a:solidFill>
                <a:schemeClr val="tx1"/>
              </a:solidFill>
              <a:latin typeface="+mn-ea"/>
            </a:endParaRPr>
          </a:p>
        </p:txBody>
      </p:sp>
      <p:sp>
        <p:nvSpPr>
          <p:cNvPr id="85" name="角丸四角形 133">
            <a:extLst>
              <a:ext uri="{FF2B5EF4-FFF2-40B4-BE49-F238E27FC236}">
                <a16:creationId xmlns:a16="http://schemas.microsoft.com/office/drawing/2014/main" id="{A33C46F7-A5E8-4D70-BB43-0DDF42BC1445}"/>
              </a:ext>
            </a:extLst>
          </p:cNvPr>
          <p:cNvSpPr/>
          <p:nvPr/>
        </p:nvSpPr>
        <p:spPr>
          <a:xfrm>
            <a:off x="3167984" y="5875832"/>
            <a:ext cx="2520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wrap="none" lIns="36000" tIns="0" rIns="36000" bIns="0" rtlCol="0" anchor="ctr" anchorCtr="0"/>
          <a:lstStyle/>
          <a:p>
            <a:pPr defTabSz="800100" fontAlgn="auto">
              <a:lnSpc>
                <a:spcPts val="700"/>
              </a:lnSpc>
              <a:spcAft>
                <a:spcPct val="35000"/>
              </a:spcAft>
              <a:defRPr/>
            </a:pPr>
            <a:r>
              <a:rPr lang="en-US" altLang="ja-JP" sz="900" dirty="0">
                <a:latin typeface="+mn-ea"/>
              </a:rPr>
              <a:t>Hsub420</a:t>
            </a:r>
            <a:r>
              <a:rPr lang="ja-JP" altLang="en-US" sz="900" dirty="0">
                <a:latin typeface="+mn-ea"/>
              </a:rPr>
              <a:t>　情報活用（ビル設備）</a:t>
            </a:r>
            <a:endParaRPr lang="en-US" altLang="ja-JP" sz="900" dirty="0" err="1">
              <a:latin typeface="+mn-ea"/>
            </a:endParaRPr>
          </a:p>
        </p:txBody>
      </p:sp>
      <p:sp>
        <p:nvSpPr>
          <p:cNvPr id="86" name="角丸四角形 134">
            <a:extLst>
              <a:ext uri="{FF2B5EF4-FFF2-40B4-BE49-F238E27FC236}">
                <a16:creationId xmlns:a16="http://schemas.microsoft.com/office/drawing/2014/main" id="{9A8B155C-14F4-4385-A6C6-A6825696B3AF}"/>
              </a:ext>
            </a:extLst>
          </p:cNvPr>
          <p:cNvSpPr/>
          <p:nvPr/>
        </p:nvSpPr>
        <p:spPr>
          <a:xfrm>
            <a:off x="3167984" y="6127499"/>
            <a:ext cx="2520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wrap="none" lIns="36000" tIns="0" rIns="36000" bIns="0" rtlCol="0" anchor="ctr" anchorCtr="0"/>
          <a:lstStyle/>
          <a:p>
            <a:pPr defTabSz="800100" fontAlgn="auto">
              <a:lnSpc>
                <a:spcPct val="90000"/>
              </a:lnSpc>
              <a:spcAft>
                <a:spcPct val="35000"/>
              </a:spcAft>
              <a:defRPr/>
            </a:pPr>
            <a:r>
              <a:rPr lang="en-US" altLang="ja-JP" sz="900" dirty="0">
                <a:latin typeface="+mn-ea"/>
              </a:rPr>
              <a:t>Hsub421</a:t>
            </a:r>
            <a:r>
              <a:rPr lang="ja-JP" altLang="en-US" sz="900" dirty="0">
                <a:latin typeface="+mn-ea"/>
              </a:rPr>
              <a:t>　設備ＣＡＤ</a:t>
            </a:r>
            <a:endParaRPr lang="en-US" altLang="ja-JP" sz="900" dirty="0">
              <a:latin typeface="+mn-ea"/>
            </a:endParaRPr>
          </a:p>
        </p:txBody>
      </p:sp>
      <p:sp>
        <p:nvSpPr>
          <p:cNvPr id="87" name="角丸四角形 135">
            <a:extLst>
              <a:ext uri="{FF2B5EF4-FFF2-40B4-BE49-F238E27FC236}">
                <a16:creationId xmlns:a16="http://schemas.microsoft.com/office/drawing/2014/main" id="{AC0EA13C-F20C-492E-9A4A-249192E61499}"/>
              </a:ext>
            </a:extLst>
          </p:cNvPr>
          <p:cNvSpPr/>
          <p:nvPr/>
        </p:nvSpPr>
        <p:spPr>
          <a:xfrm>
            <a:off x="3167984" y="5120828"/>
            <a:ext cx="2520000" cy="180000"/>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wrap="none" lIns="36000" tIns="0" rIns="36000" bIns="0" rtlCol="0" anchor="ctr" anchorCtr="0"/>
          <a:lstStyle/>
          <a:p>
            <a:pPr defTabSz="800100" fontAlgn="auto">
              <a:lnSpc>
                <a:spcPts val="700"/>
              </a:lnSpc>
              <a:spcAft>
                <a:spcPct val="35000"/>
              </a:spcAft>
              <a:defRPr/>
            </a:pPr>
            <a:r>
              <a:rPr lang="en-US" altLang="ja-JP" sz="900" dirty="0">
                <a:solidFill>
                  <a:schemeClr val="tx1"/>
                </a:solidFill>
                <a:latin typeface="+mn-ea"/>
              </a:rPr>
              <a:t>Hsub436</a:t>
            </a:r>
            <a:r>
              <a:rPr lang="ja-JP" altLang="en-US" sz="900" dirty="0">
                <a:solidFill>
                  <a:schemeClr val="tx1"/>
                </a:solidFill>
                <a:latin typeface="+mn-ea"/>
              </a:rPr>
              <a:t>　空調設備（冷媒配管・運転操作）</a:t>
            </a:r>
            <a:endParaRPr lang="en-US" altLang="ja-JP" sz="900" dirty="0">
              <a:solidFill>
                <a:schemeClr val="tx1"/>
              </a:solidFill>
              <a:latin typeface="+mn-ea"/>
            </a:endParaRPr>
          </a:p>
        </p:txBody>
      </p:sp>
      <p:sp>
        <p:nvSpPr>
          <p:cNvPr id="88" name="角丸四角形 90">
            <a:extLst>
              <a:ext uri="{FF2B5EF4-FFF2-40B4-BE49-F238E27FC236}">
                <a16:creationId xmlns:a16="http://schemas.microsoft.com/office/drawing/2014/main" id="{796B83BB-1BF3-41F3-B625-BDDE48E71A1D}"/>
              </a:ext>
            </a:extLst>
          </p:cNvPr>
          <p:cNvSpPr/>
          <p:nvPr/>
        </p:nvSpPr>
        <p:spPr>
          <a:xfrm>
            <a:off x="3167984" y="5624164"/>
            <a:ext cx="2520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wrap="none" lIns="36000" tIns="0" rIns="36000" bIns="0" rtlCol="0" anchor="ctr" anchorCtr="0"/>
          <a:lstStyle/>
          <a:p>
            <a:pPr defTabSz="800100" fontAlgn="auto">
              <a:lnSpc>
                <a:spcPct val="90000"/>
              </a:lnSpc>
              <a:spcAft>
                <a:spcPct val="35000"/>
              </a:spcAft>
              <a:defRPr/>
            </a:pPr>
            <a:r>
              <a:rPr lang="en-US" altLang="ja-JP" sz="900" dirty="0">
                <a:latin typeface="+mn-ea"/>
              </a:rPr>
              <a:t>Hsub901</a:t>
            </a:r>
            <a:r>
              <a:rPr lang="ja-JP" altLang="en-US" sz="900" dirty="0">
                <a:latin typeface="+mn-ea"/>
              </a:rPr>
              <a:t>　危険物取扱い</a:t>
            </a:r>
            <a:endParaRPr lang="en-US" altLang="ja-JP" sz="900" dirty="0">
              <a:latin typeface="+mn-ea"/>
            </a:endParaRPr>
          </a:p>
        </p:txBody>
      </p:sp>
      <p:sp>
        <p:nvSpPr>
          <p:cNvPr id="89" name="角丸四角形 194">
            <a:extLst>
              <a:ext uri="{FF2B5EF4-FFF2-40B4-BE49-F238E27FC236}">
                <a16:creationId xmlns:a16="http://schemas.microsoft.com/office/drawing/2014/main" id="{B37343AF-435D-40D5-84DB-0D45B604BABA}"/>
              </a:ext>
            </a:extLst>
          </p:cNvPr>
          <p:cNvSpPr/>
          <p:nvPr/>
        </p:nvSpPr>
        <p:spPr>
          <a:xfrm>
            <a:off x="5940152" y="4869160"/>
            <a:ext cx="2880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wrap="none" lIns="36000" tIns="0" rIns="36000" bIns="0" rtlCol="0" anchor="ctr" anchorCtr="0"/>
          <a:lstStyle/>
          <a:p>
            <a:pPr defTabSz="800100" fontAlgn="auto">
              <a:lnSpc>
                <a:spcPct val="90000"/>
              </a:lnSpc>
              <a:spcAft>
                <a:spcPct val="35000"/>
              </a:spcAft>
              <a:defRPr/>
            </a:pPr>
            <a:r>
              <a:rPr lang="en-US" altLang="ja-JP" sz="900" dirty="0">
                <a:latin typeface="+mn-ea"/>
              </a:rPr>
              <a:t>Msub224</a:t>
            </a:r>
            <a:r>
              <a:rPr lang="ja-JP" altLang="en-US" sz="900" dirty="0">
                <a:latin typeface="+mn-ea"/>
              </a:rPr>
              <a:t>　溶接・加工技術</a:t>
            </a:r>
            <a:endParaRPr lang="en-US" altLang="ja-JP" sz="900" dirty="0">
              <a:latin typeface="+mn-ea"/>
            </a:endParaRPr>
          </a:p>
        </p:txBody>
      </p:sp>
      <p:sp>
        <p:nvSpPr>
          <p:cNvPr id="90" name="角丸四角形 86">
            <a:extLst>
              <a:ext uri="{FF2B5EF4-FFF2-40B4-BE49-F238E27FC236}">
                <a16:creationId xmlns:a16="http://schemas.microsoft.com/office/drawing/2014/main" id="{46722AD3-A32D-4723-96C2-A6D8060A3A33}"/>
              </a:ext>
            </a:extLst>
          </p:cNvPr>
          <p:cNvSpPr/>
          <p:nvPr/>
        </p:nvSpPr>
        <p:spPr>
          <a:xfrm>
            <a:off x="3167984" y="5372496"/>
            <a:ext cx="2520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wrap="none" lIns="36000" tIns="0" rIns="36000" bIns="0" rtlCol="0" anchor="ctr" anchorCtr="0"/>
          <a:lstStyle/>
          <a:p>
            <a:pPr defTabSz="800100" fontAlgn="auto">
              <a:lnSpc>
                <a:spcPts val="700"/>
              </a:lnSpc>
              <a:spcAft>
                <a:spcPct val="35000"/>
              </a:spcAft>
              <a:defRPr/>
            </a:pPr>
            <a:r>
              <a:rPr lang="en-US" altLang="zh-TW" sz="900" dirty="0">
                <a:solidFill>
                  <a:schemeClr val="tx1"/>
                </a:solidFill>
                <a:latin typeface="+mn-ea"/>
              </a:rPr>
              <a:t>Hsub446</a:t>
            </a:r>
            <a:r>
              <a:rPr lang="ja-JP" altLang="en-US" sz="900" dirty="0">
                <a:solidFill>
                  <a:schemeClr val="tx1"/>
                </a:solidFill>
                <a:latin typeface="+mn-ea"/>
              </a:rPr>
              <a:t>　省エネルギー対策</a:t>
            </a:r>
            <a:endParaRPr lang="en-US" altLang="ja-JP" sz="900" dirty="0">
              <a:solidFill>
                <a:schemeClr val="tx1"/>
              </a:solidFill>
              <a:latin typeface="+mn-ea"/>
            </a:endParaRPr>
          </a:p>
        </p:txBody>
      </p:sp>
      <p:sp>
        <p:nvSpPr>
          <p:cNvPr id="97" name="角丸四角形 74">
            <a:extLst>
              <a:ext uri="{FF2B5EF4-FFF2-40B4-BE49-F238E27FC236}">
                <a16:creationId xmlns:a16="http://schemas.microsoft.com/office/drawing/2014/main" id="{127C7701-81C5-45FA-B7DC-1E67149BC8B6}"/>
              </a:ext>
            </a:extLst>
          </p:cNvPr>
          <p:cNvSpPr/>
          <p:nvPr/>
        </p:nvSpPr>
        <p:spPr>
          <a:xfrm>
            <a:off x="3167984" y="6381328"/>
            <a:ext cx="2520000" cy="180000"/>
          </a:xfrm>
          <a:prstGeom prst="roundRect">
            <a:avLst/>
          </a:prstGeom>
          <a:solidFill>
            <a:schemeClr val="bg1"/>
          </a:solidFill>
          <a:ln w="19050">
            <a:solidFill>
              <a:srgbClr val="0070C0"/>
            </a:solidFill>
          </a:ln>
        </p:spPr>
        <p:style>
          <a:lnRef idx="2">
            <a:schemeClr val="accent5"/>
          </a:lnRef>
          <a:fillRef idx="1">
            <a:schemeClr val="lt1"/>
          </a:fillRef>
          <a:effectRef idx="0">
            <a:schemeClr val="accent5"/>
          </a:effectRef>
          <a:fontRef idx="minor">
            <a:schemeClr val="dk1"/>
          </a:fontRef>
        </p:style>
        <p:txBody>
          <a:bodyPr wrap="none" lIns="36000" tIns="0" rIns="36000" bIns="0" anchor="ctr" anchorCtr="0"/>
          <a:lstStyle/>
          <a:p>
            <a:pPr defTabSz="800100" fontAlgn="auto">
              <a:lnSpc>
                <a:spcPct val="90000"/>
              </a:lnSpc>
              <a:spcAft>
                <a:spcPct val="35000"/>
              </a:spcAft>
              <a:defRPr/>
            </a:pPr>
            <a:r>
              <a:rPr lang="ja-JP" altLang="en-US" sz="900" dirty="0">
                <a:solidFill>
                  <a:schemeClr val="tx1"/>
                </a:solidFill>
                <a:latin typeface="+mn-ea"/>
              </a:rPr>
              <a:t> </a:t>
            </a:r>
            <a:r>
              <a:rPr lang="en-US" altLang="ja-JP" sz="900" dirty="0">
                <a:solidFill>
                  <a:schemeClr val="tx1"/>
                </a:solidFill>
                <a:latin typeface="+mn-ea"/>
              </a:rPr>
              <a:t>Hsub447  </a:t>
            </a:r>
            <a:r>
              <a:rPr lang="ja-JP" altLang="en-US" sz="900" dirty="0">
                <a:solidFill>
                  <a:schemeClr val="tx1"/>
                </a:solidFill>
                <a:latin typeface="+mn-ea"/>
              </a:rPr>
              <a:t>ＢＥＭＳ活用技術</a:t>
            </a:r>
            <a:endParaRPr lang="en-US" altLang="ja-JP" sz="900" dirty="0">
              <a:solidFill>
                <a:schemeClr val="tx1"/>
              </a:solidFill>
              <a:latin typeface="+mn-ea"/>
            </a:endParaRPr>
          </a:p>
        </p:txBody>
      </p:sp>
      <p:sp>
        <p:nvSpPr>
          <p:cNvPr id="101" name="角丸四角形 74">
            <a:extLst>
              <a:ext uri="{FF2B5EF4-FFF2-40B4-BE49-F238E27FC236}">
                <a16:creationId xmlns:a16="http://schemas.microsoft.com/office/drawing/2014/main" id="{1C25312C-9D1F-4AC6-89D9-D2F261ABDF8D}"/>
              </a:ext>
            </a:extLst>
          </p:cNvPr>
          <p:cNvSpPr/>
          <p:nvPr/>
        </p:nvSpPr>
        <p:spPr>
          <a:xfrm>
            <a:off x="5940152" y="5118157"/>
            <a:ext cx="2880000" cy="180000"/>
          </a:xfrm>
          <a:prstGeom prst="roundRect">
            <a:avLst/>
          </a:prstGeom>
          <a:ln w="19050"/>
        </p:spPr>
        <p:style>
          <a:lnRef idx="2">
            <a:schemeClr val="accent1"/>
          </a:lnRef>
          <a:fillRef idx="1">
            <a:schemeClr val="lt1"/>
          </a:fillRef>
          <a:effectRef idx="0">
            <a:schemeClr val="accent1"/>
          </a:effectRef>
          <a:fontRef idx="minor">
            <a:schemeClr val="dk1"/>
          </a:fontRef>
        </p:style>
        <p:txBody>
          <a:bodyPr wrap="none" lIns="36000" tIns="0" rIns="36000" bIns="0" anchor="ctr" anchorCtr="0"/>
          <a:lstStyle/>
          <a:p>
            <a:pPr defTabSz="800100" fontAlgn="auto">
              <a:lnSpc>
                <a:spcPct val="90000"/>
              </a:lnSpc>
              <a:spcAft>
                <a:spcPct val="35000"/>
              </a:spcAft>
              <a:defRPr/>
            </a:pPr>
            <a:r>
              <a:rPr lang="ja-JP" altLang="en-US" sz="900" dirty="0">
                <a:solidFill>
                  <a:schemeClr val="tx1"/>
                </a:solidFill>
                <a:latin typeface="+mn-ea"/>
              </a:rPr>
              <a:t> </a:t>
            </a:r>
            <a:r>
              <a:rPr lang="en-US" altLang="ja-JP" sz="900" dirty="0">
                <a:solidFill>
                  <a:schemeClr val="tx1"/>
                </a:solidFill>
                <a:latin typeface="+mn-ea"/>
              </a:rPr>
              <a:t>Hsub448  </a:t>
            </a:r>
            <a:r>
              <a:rPr lang="en-US" altLang="ja-JP" sz="900" dirty="0">
                <a:solidFill>
                  <a:schemeClr val="tx1"/>
                </a:solidFill>
                <a:latin typeface="+mn-ea"/>
              </a:rPr>
              <a:t>IoT</a:t>
            </a:r>
            <a:r>
              <a:rPr lang="ja-JP" altLang="en-US" sz="900" dirty="0">
                <a:solidFill>
                  <a:schemeClr val="tx1"/>
                </a:solidFill>
                <a:latin typeface="+mn-ea"/>
              </a:rPr>
              <a:t>機器を用いたビル設備点検（電気測定）</a:t>
            </a:r>
            <a:endParaRPr lang="en-US" altLang="ja-JP" sz="900" dirty="0">
              <a:solidFill>
                <a:schemeClr val="tx1"/>
              </a:solidFill>
              <a:latin typeface="+mn-ea"/>
            </a:endParaRPr>
          </a:p>
        </p:txBody>
      </p:sp>
      <p:grpSp>
        <p:nvGrpSpPr>
          <p:cNvPr id="99" name="グループ化 98"/>
          <p:cNvGrpSpPr/>
          <p:nvPr/>
        </p:nvGrpSpPr>
        <p:grpSpPr>
          <a:xfrm>
            <a:off x="243207" y="4581128"/>
            <a:ext cx="8568952" cy="180000"/>
            <a:chOff x="243207" y="4507904"/>
            <a:chExt cx="8568952" cy="180000"/>
          </a:xfrm>
        </p:grpSpPr>
        <p:grpSp>
          <p:nvGrpSpPr>
            <p:cNvPr id="100" name="グループ化 99">
              <a:extLst>
                <a:ext uri="{FF2B5EF4-FFF2-40B4-BE49-F238E27FC236}">
                  <a16:creationId xmlns:a16="http://schemas.microsoft.com/office/drawing/2014/main" id="{D1CD0542-B741-4161-9A93-AC20F560B4AD}"/>
                </a:ext>
              </a:extLst>
            </p:cNvPr>
            <p:cNvGrpSpPr/>
            <p:nvPr/>
          </p:nvGrpSpPr>
          <p:grpSpPr>
            <a:xfrm>
              <a:off x="243207" y="4507904"/>
              <a:ext cx="2088009" cy="180000"/>
              <a:chOff x="622843" y="4633551"/>
              <a:chExt cx="2088009" cy="180000"/>
            </a:xfrm>
          </p:grpSpPr>
          <p:sp>
            <p:nvSpPr>
              <p:cNvPr id="106" name="正方形/長方形 105">
                <a:extLst>
                  <a:ext uri="{FF2B5EF4-FFF2-40B4-BE49-F238E27FC236}">
                    <a16:creationId xmlns:a16="http://schemas.microsoft.com/office/drawing/2014/main" id="{AC8A2260-A34E-42FF-92EA-029192B547E3}"/>
                  </a:ext>
                </a:extLst>
              </p:cNvPr>
              <p:cNvSpPr/>
              <p:nvPr/>
            </p:nvSpPr>
            <p:spPr>
              <a:xfrm>
                <a:off x="694852" y="4633551"/>
                <a:ext cx="2016000" cy="180000"/>
              </a:xfrm>
              <a:prstGeom prst="rect">
                <a:avLst/>
              </a:prstGeom>
              <a:solidFill>
                <a:srgbClr val="0070C0"/>
              </a:solidFill>
              <a:ln w="6350">
                <a:solidFill>
                  <a:schemeClr val="bg1"/>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107" name="フローチャート : 端子 184">
                <a:extLst>
                  <a:ext uri="{FF2B5EF4-FFF2-40B4-BE49-F238E27FC236}">
                    <a16:creationId xmlns:a16="http://schemas.microsoft.com/office/drawing/2014/main" id="{A51CC5DC-67A7-4E06-95D6-387D8A4324A8}"/>
                  </a:ext>
                </a:extLst>
              </p:cNvPr>
              <p:cNvSpPr/>
              <p:nvPr/>
            </p:nvSpPr>
            <p:spPr>
              <a:xfrm>
                <a:off x="622843" y="4672202"/>
                <a:ext cx="1296000" cy="112483"/>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推奨サブシステム一覧</a:t>
                </a:r>
              </a:p>
            </p:txBody>
          </p:sp>
          <p:sp>
            <p:nvSpPr>
              <p:cNvPr id="108" name="角丸四角形 67">
                <a:extLst>
                  <a:ext uri="{FF2B5EF4-FFF2-40B4-BE49-F238E27FC236}">
                    <a16:creationId xmlns:a16="http://schemas.microsoft.com/office/drawing/2014/main" id="{2A421EF3-A5B7-4493-932E-48E9E9A29766}"/>
                  </a:ext>
                </a:extLst>
              </p:cNvPr>
              <p:cNvSpPr/>
              <p:nvPr/>
            </p:nvSpPr>
            <p:spPr>
              <a:xfrm>
                <a:off x="1846981" y="4683956"/>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第３、６システム</a:t>
                </a:r>
              </a:p>
            </p:txBody>
          </p:sp>
        </p:grpSp>
        <p:cxnSp>
          <p:nvCxnSpPr>
            <p:cNvPr id="105" name="直線コネクタ 104"/>
            <p:cNvCxnSpPr/>
            <p:nvPr/>
          </p:nvCxnSpPr>
          <p:spPr>
            <a:xfrm>
              <a:off x="315215" y="4507904"/>
              <a:ext cx="8496944" cy="0"/>
            </a:xfrm>
            <a:prstGeom prst="line">
              <a:avLst/>
            </a:prstGeom>
            <a:ln w="53975">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95" name="テキスト ボックス 94"/>
          <p:cNvSpPr txBox="1"/>
          <p:nvPr/>
        </p:nvSpPr>
        <p:spPr>
          <a:xfrm>
            <a:off x="2378130" y="4581128"/>
            <a:ext cx="3860352" cy="253916"/>
          </a:xfrm>
          <a:prstGeom prst="rect">
            <a:avLst/>
          </a:prstGeom>
          <a:noFill/>
        </p:spPr>
        <p:txBody>
          <a:bodyPr wrap="none" rtlCol="0">
            <a:spAutoFit/>
          </a:bodyPr>
          <a:lstStyle/>
          <a:p>
            <a:r>
              <a:rPr kumimoji="1" lang="en-US" altLang="ja-JP" sz="1050" dirty="0" smtClean="0">
                <a:solidFill>
                  <a:srgbClr val="FF0000"/>
                </a:solidFill>
              </a:rPr>
              <a:t>※ </a:t>
            </a:r>
            <a:r>
              <a:rPr kumimoji="1" lang="ja-JP" altLang="en-US" sz="1050" dirty="0" smtClean="0">
                <a:solidFill>
                  <a:srgbClr val="FF0000"/>
                </a:solidFill>
              </a:rPr>
              <a:t>各仕上がり像により推奨サブシステムの選択肢は異なります。</a:t>
            </a:r>
            <a:endParaRPr kumimoji="1" lang="ja-JP" altLang="en-US" sz="1050" dirty="0">
              <a:solidFill>
                <a:srgbClr val="FF0000"/>
              </a:solidFill>
            </a:endParaRPr>
          </a:p>
        </p:txBody>
      </p:sp>
      <p:sp>
        <p:nvSpPr>
          <p:cNvPr id="96" name="角丸四角形 74">
            <a:extLst>
              <a:ext uri="{FF2B5EF4-FFF2-40B4-BE49-F238E27FC236}">
                <a16:creationId xmlns:a16="http://schemas.microsoft.com/office/drawing/2014/main" id="{1C25312C-9D1F-4AC6-89D9-D2F261ABDF8D}"/>
              </a:ext>
            </a:extLst>
          </p:cNvPr>
          <p:cNvSpPr/>
          <p:nvPr/>
        </p:nvSpPr>
        <p:spPr>
          <a:xfrm>
            <a:off x="3167984" y="6633356"/>
            <a:ext cx="2520000" cy="180000"/>
          </a:xfrm>
          <a:prstGeom prst="roundRect">
            <a:avLst/>
          </a:prstGeom>
          <a:noFill/>
          <a:ln w="19050">
            <a:solidFill>
              <a:srgbClr val="0070C0"/>
            </a:solidFill>
          </a:ln>
        </p:spPr>
        <p:style>
          <a:lnRef idx="2">
            <a:schemeClr val="accent1"/>
          </a:lnRef>
          <a:fillRef idx="1">
            <a:schemeClr val="lt1"/>
          </a:fillRef>
          <a:effectRef idx="0">
            <a:schemeClr val="accent1"/>
          </a:effectRef>
          <a:fontRef idx="minor">
            <a:schemeClr val="dk1"/>
          </a:fontRef>
        </p:style>
        <p:txBody>
          <a:bodyPr lIns="36000" tIns="0" rIns="36000" bIns="0" anchor="ctr" anchorCtr="0"/>
          <a:lstStyle/>
          <a:p>
            <a:pPr defTabSz="800100" fontAlgn="auto">
              <a:lnSpc>
                <a:spcPct val="90000"/>
              </a:lnSpc>
              <a:spcAft>
                <a:spcPct val="35000"/>
              </a:spcAft>
              <a:defRPr/>
            </a:pPr>
            <a:r>
              <a:rPr lang="ja-JP" altLang="en-US" sz="900" dirty="0">
                <a:solidFill>
                  <a:schemeClr val="tx1"/>
                </a:solidFill>
                <a:latin typeface="+mn-ea"/>
              </a:rPr>
              <a:t> </a:t>
            </a:r>
            <a:r>
              <a:rPr lang="en-US" altLang="ja-JP" sz="900" dirty="0" smtClean="0">
                <a:solidFill>
                  <a:schemeClr val="tx1"/>
                </a:solidFill>
                <a:latin typeface="+mn-ea"/>
              </a:rPr>
              <a:t>Hsub450</a:t>
            </a:r>
            <a:r>
              <a:rPr lang="ja-JP" altLang="en-US" sz="900" dirty="0" smtClean="0">
                <a:solidFill>
                  <a:schemeClr val="tx1"/>
                </a:solidFill>
                <a:latin typeface="+mn-ea"/>
              </a:rPr>
              <a:t>　</a:t>
            </a:r>
            <a:r>
              <a:rPr lang="zh-TW" altLang="en-US" sz="900" dirty="0" smtClean="0">
                <a:solidFill>
                  <a:schemeClr val="tx1"/>
                </a:solidFill>
                <a:latin typeface="+mn-ea"/>
              </a:rPr>
              <a:t>消防</a:t>
            </a:r>
            <a:r>
              <a:rPr lang="zh-TW" altLang="en-US" sz="900" dirty="0">
                <a:solidFill>
                  <a:schemeClr val="tx1"/>
                </a:solidFill>
                <a:latin typeface="+mn-ea"/>
              </a:rPr>
              <a:t>設備（概論）</a:t>
            </a:r>
            <a:endParaRPr lang="en-US" altLang="ja-JP" sz="900" dirty="0">
              <a:solidFill>
                <a:schemeClr val="tx1"/>
              </a:solidFill>
              <a:latin typeface="+mn-ea"/>
            </a:endParaRPr>
          </a:p>
        </p:txBody>
      </p:sp>
      <p:sp>
        <p:nvSpPr>
          <p:cNvPr id="98" name="角丸四角形 74">
            <a:extLst>
              <a:ext uri="{FF2B5EF4-FFF2-40B4-BE49-F238E27FC236}">
                <a16:creationId xmlns:a16="http://schemas.microsoft.com/office/drawing/2014/main" id="{1C25312C-9D1F-4AC6-89D9-D2F261ABDF8D}"/>
              </a:ext>
            </a:extLst>
          </p:cNvPr>
          <p:cNvSpPr/>
          <p:nvPr/>
        </p:nvSpPr>
        <p:spPr>
          <a:xfrm>
            <a:off x="5940152" y="5621492"/>
            <a:ext cx="2880000" cy="180000"/>
          </a:xfrm>
          <a:prstGeom prst="roundRect">
            <a:avLst/>
          </a:prstGeom>
          <a:noFill/>
          <a:ln w="19050">
            <a:solidFill>
              <a:srgbClr val="0070C0"/>
            </a:solidFill>
          </a:ln>
        </p:spPr>
        <p:style>
          <a:lnRef idx="2">
            <a:schemeClr val="accent1"/>
          </a:lnRef>
          <a:fillRef idx="1">
            <a:schemeClr val="lt1"/>
          </a:fillRef>
          <a:effectRef idx="0">
            <a:schemeClr val="accent1"/>
          </a:effectRef>
          <a:fontRef idx="minor">
            <a:schemeClr val="dk1"/>
          </a:fontRef>
        </p:style>
        <p:txBody>
          <a:bodyPr wrap="none" lIns="36000" tIns="0" rIns="36000" bIns="0" anchor="ctr" anchorCtr="0"/>
          <a:lstStyle/>
          <a:p>
            <a:pPr defTabSz="800100" fontAlgn="auto">
              <a:lnSpc>
                <a:spcPct val="90000"/>
              </a:lnSpc>
              <a:spcAft>
                <a:spcPct val="35000"/>
              </a:spcAft>
              <a:defRPr/>
            </a:pPr>
            <a:r>
              <a:rPr lang="ja-JP" altLang="en-US" sz="900" dirty="0" smtClean="0">
                <a:solidFill>
                  <a:schemeClr val="tx1"/>
                </a:solidFill>
                <a:latin typeface="+mn-ea"/>
              </a:rPr>
              <a:t>               設備</a:t>
            </a:r>
            <a:r>
              <a:rPr lang="ja-JP" altLang="en-US" sz="900" dirty="0">
                <a:solidFill>
                  <a:schemeClr val="tx1"/>
                </a:solidFill>
                <a:latin typeface="+mn-ea"/>
              </a:rPr>
              <a:t>管理実習（運転・保守）</a:t>
            </a:r>
            <a:endParaRPr lang="en-US" altLang="ja-JP" sz="900" dirty="0">
              <a:solidFill>
                <a:schemeClr val="tx1"/>
              </a:solidFill>
              <a:latin typeface="+mn-ea"/>
            </a:endParaRPr>
          </a:p>
        </p:txBody>
      </p:sp>
      <p:grpSp>
        <p:nvGrpSpPr>
          <p:cNvPr id="112" name="グループ化 111">
            <a:extLst>
              <a:ext uri="{FF2B5EF4-FFF2-40B4-BE49-F238E27FC236}">
                <a16:creationId xmlns:a16="http://schemas.microsoft.com/office/drawing/2014/main" id="{A636D32C-033E-4068-8D25-BBBD2134556A}"/>
              </a:ext>
            </a:extLst>
          </p:cNvPr>
          <p:cNvGrpSpPr/>
          <p:nvPr/>
        </p:nvGrpSpPr>
        <p:grpSpPr>
          <a:xfrm>
            <a:off x="8317094" y="2722277"/>
            <a:ext cx="682549" cy="200055"/>
            <a:chOff x="306219" y="113129"/>
            <a:chExt cx="527743" cy="200055"/>
          </a:xfrm>
        </p:grpSpPr>
        <p:sp>
          <p:nvSpPr>
            <p:cNvPr id="113" name="円/楕円 80">
              <a:extLst>
                <a:ext uri="{FF2B5EF4-FFF2-40B4-BE49-F238E27FC236}">
                  <a16:creationId xmlns:a16="http://schemas.microsoft.com/office/drawing/2014/main" id="{3D9938F6-8719-4369-9A24-F2FAA042D9A4}"/>
                </a:ext>
              </a:extLst>
            </p:cNvPr>
            <p:cNvSpPr/>
            <p:nvPr/>
          </p:nvSpPr>
          <p:spPr>
            <a:xfrm>
              <a:off x="318794" y="143799"/>
              <a:ext cx="324000" cy="144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900">
                <a:latin typeface="ＭＳ ゴシック" panose="020B0609070205080204" pitchFamily="49" charset="-128"/>
                <a:ea typeface="ＭＳ ゴシック" panose="020B0609070205080204" pitchFamily="49" charset="-128"/>
              </a:endParaRPr>
            </a:p>
          </p:txBody>
        </p:sp>
        <p:sp>
          <p:nvSpPr>
            <p:cNvPr id="114" name="テキスト ボックス 113">
              <a:extLst>
                <a:ext uri="{FF2B5EF4-FFF2-40B4-BE49-F238E27FC236}">
                  <a16:creationId xmlns:a16="http://schemas.microsoft.com/office/drawing/2014/main" id="{1ABA5015-DD12-4695-B452-192F9FB436E9}"/>
                </a:ext>
              </a:extLst>
            </p:cNvPr>
            <p:cNvSpPr txBox="1"/>
            <p:nvPr/>
          </p:nvSpPr>
          <p:spPr>
            <a:xfrm>
              <a:off x="306219" y="113129"/>
              <a:ext cx="527743" cy="200055"/>
            </a:xfrm>
            <a:prstGeom prst="rect">
              <a:avLst/>
            </a:prstGeom>
            <a:noFill/>
          </p:spPr>
          <p:txBody>
            <a:bodyPr wrap="square" rtlCol="0">
              <a:spAutoFit/>
            </a:bodyPr>
            <a:lstStyle/>
            <a:p>
              <a:r>
                <a:rPr kumimoji="1" lang="en-US" altLang="ja-JP" sz="700" b="1" dirty="0" err="1" smtClean="0">
                  <a:solidFill>
                    <a:schemeClr val="bg1"/>
                  </a:solidFill>
                </a:rPr>
                <a:t>ReNew</a:t>
              </a:r>
              <a:endParaRPr kumimoji="1" lang="ja-JP" altLang="en-US" sz="700" b="1" dirty="0">
                <a:solidFill>
                  <a:schemeClr val="bg1"/>
                </a:solidFill>
              </a:endParaRPr>
            </a:p>
          </p:txBody>
        </p:sp>
      </p:grpSp>
      <p:sp>
        <p:nvSpPr>
          <p:cNvPr id="115" name="角丸四角形 74">
            <a:extLst>
              <a:ext uri="{FF2B5EF4-FFF2-40B4-BE49-F238E27FC236}">
                <a16:creationId xmlns:a16="http://schemas.microsoft.com/office/drawing/2014/main" id="{1C25312C-9D1F-4AC6-89D9-D2F261ABDF8D}"/>
              </a:ext>
            </a:extLst>
          </p:cNvPr>
          <p:cNvSpPr/>
          <p:nvPr/>
        </p:nvSpPr>
        <p:spPr>
          <a:xfrm>
            <a:off x="5940152" y="5369825"/>
            <a:ext cx="2880000" cy="180000"/>
          </a:xfrm>
          <a:prstGeom prst="roundRect">
            <a:avLst/>
          </a:prstGeom>
          <a:solidFill>
            <a:schemeClr val="accent2">
              <a:lumMod val="20000"/>
              <a:lumOff val="80000"/>
            </a:schemeClr>
          </a:solidFill>
          <a:ln w="19050">
            <a:solidFill>
              <a:srgbClr val="FF0000"/>
            </a:solidFill>
          </a:ln>
        </p:spPr>
        <p:style>
          <a:lnRef idx="2">
            <a:schemeClr val="accent1"/>
          </a:lnRef>
          <a:fillRef idx="1">
            <a:schemeClr val="lt1"/>
          </a:fillRef>
          <a:effectRef idx="0">
            <a:schemeClr val="accent1"/>
          </a:effectRef>
          <a:fontRef idx="minor">
            <a:schemeClr val="dk1"/>
          </a:fontRef>
        </p:style>
        <p:txBody>
          <a:bodyPr wrap="none" lIns="36000" tIns="0" rIns="36000" bIns="0" anchor="ctr" anchorCtr="0"/>
          <a:lstStyle/>
          <a:p>
            <a:pPr defTabSz="800100" fontAlgn="auto">
              <a:lnSpc>
                <a:spcPct val="90000"/>
              </a:lnSpc>
              <a:spcAft>
                <a:spcPct val="35000"/>
              </a:spcAft>
              <a:defRPr/>
            </a:pPr>
            <a:r>
              <a:rPr lang="ja-JP" altLang="en-US" sz="900" dirty="0">
                <a:solidFill>
                  <a:schemeClr val="tx1"/>
                </a:solidFill>
                <a:latin typeface="+mn-ea"/>
              </a:rPr>
              <a:t> </a:t>
            </a:r>
            <a:r>
              <a:rPr lang="en-US" altLang="ja-JP" sz="900" dirty="0" smtClean="0">
                <a:solidFill>
                  <a:schemeClr val="tx1"/>
                </a:solidFill>
                <a:latin typeface="+mn-ea"/>
              </a:rPr>
              <a:t>Hsub452  </a:t>
            </a:r>
            <a:r>
              <a:rPr lang="en-US" altLang="ja-JP" sz="900" dirty="0">
                <a:solidFill>
                  <a:schemeClr val="tx1"/>
                </a:solidFill>
                <a:latin typeface="+mn-ea"/>
              </a:rPr>
              <a:t>IoT</a:t>
            </a:r>
            <a:r>
              <a:rPr lang="ja-JP" altLang="en-US" sz="900" dirty="0">
                <a:solidFill>
                  <a:schemeClr val="tx1"/>
                </a:solidFill>
                <a:latin typeface="+mn-ea"/>
              </a:rPr>
              <a:t>機器を用いたビル設備点検（環境測定）</a:t>
            </a:r>
            <a:endParaRPr lang="en-US" altLang="ja-JP" sz="900" dirty="0">
              <a:solidFill>
                <a:schemeClr val="tx1"/>
              </a:solidFill>
              <a:latin typeface="+mn-ea"/>
            </a:endParaRPr>
          </a:p>
        </p:txBody>
      </p:sp>
      <p:grpSp>
        <p:nvGrpSpPr>
          <p:cNvPr id="116" name="グループ化 115">
            <a:extLst>
              <a:ext uri="{FF2B5EF4-FFF2-40B4-BE49-F238E27FC236}">
                <a16:creationId xmlns:a16="http://schemas.microsoft.com/office/drawing/2014/main" id="{A636D32C-033E-4068-8D25-BBBD2134556A}"/>
              </a:ext>
            </a:extLst>
          </p:cNvPr>
          <p:cNvGrpSpPr/>
          <p:nvPr/>
        </p:nvGrpSpPr>
        <p:grpSpPr>
          <a:xfrm>
            <a:off x="8606717" y="5364000"/>
            <a:ext cx="356188" cy="200055"/>
            <a:chOff x="306220" y="113129"/>
            <a:chExt cx="356188" cy="200055"/>
          </a:xfrm>
        </p:grpSpPr>
        <p:sp>
          <p:nvSpPr>
            <p:cNvPr id="117" name="円/楕円 80">
              <a:extLst>
                <a:ext uri="{FF2B5EF4-FFF2-40B4-BE49-F238E27FC236}">
                  <a16:creationId xmlns:a16="http://schemas.microsoft.com/office/drawing/2014/main" id="{3D9938F6-8719-4369-9A24-F2FAA042D9A4}"/>
                </a:ext>
              </a:extLst>
            </p:cNvPr>
            <p:cNvSpPr/>
            <p:nvPr/>
          </p:nvSpPr>
          <p:spPr>
            <a:xfrm>
              <a:off x="318794" y="143799"/>
              <a:ext cx="324000" cy="144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900">
                <a:latin typeface="ＭＳ ゴシック" panose="020B0609070205080204" pitchFamily="49" charset="-128"/>
                <a:ea typeface="ＭＳ ゴシック" panose="020B0609070205080204" pitchFamily="49" charset="-128"/>
              </a:endParaRPr>
            </a:p>
          </p:txBody>
        </p:sp>
        <p:sp>
          <p:nvSpPr>
            <p:cNvPr id="118" name="テキスト ボックス 117">
              <a:extLst>
                <a:ext uri="{FF2B5EF4-FFF2-40B4-BE49-F238E27FC236}">
                  <a16:creationId xmlns:a16="http://schemas.microsoft.com/office/drawing/2014/main" id="{1ABA5015-DD12-4695-B452-192F9FB436E9}"/>
                </a:ext>
              </a:extLst>
            </p:cNvPr>
            <p:cNvSpPr txBox="1"/>
            <p:nvPr/>
          </p:nvSpPr>
          <p:spPr>
            <a:xfrm>
              <a:off x="306220" y="113129"/>
              <a:ext cx="356188" cy="200055"/>
            </a:xfrm>
            <a:prstGeom prst="rect">
              <a:avLst/>
            </a:prstGeom>
            <a:noFill/>
          </p:spPr>
          <p:txBody>
            <a:bodyPr wrap="none" rtlCol="0">
              <a:spAutoFit/>
            </a:bodyPr>
            <a:lstStyle/>
            <a:p>
              <a:r>
                <a:rPr kumimoji="1" lang="en-US" altLang="ja-JP" sz="700" b="1" dirty="0">
                  <a:solidFill>
                    <a:schemeClr val="bg1"/>
                  </a:solidFill>
                </a:rPr>
                <a:t>New</a:t>
              </a:r>
              <a:endParaRPr kumimoji="1" lang="ja-JP" altLang="en-US" sz="700" b="1" dirty="0">
                <a:solidFill>
                  <a:schemeClr val="bg1"/>
                </a:solidFill>
              </a:endParaRPr>
            </a:p>
          </p:txBody>
        </p:sp>
      </p:grpSp>
      <p:grpSp>
        <p:nvGrpSpPr>
          <p:cNvPr id="119" name="グループ化 118">
            <a:extLst>
              <a:ext uri="{FF2B5EF4-FFF2-40B4-BE49-F238E27FC236}">
                <a16:creationId xmlns:a16="http://schemas.microsoft.com/office/drawing/2014/main" id="{A636D32C-033E-4068-8D25-BBBD2134556A}"/>
              </a:ext>
            </a:extLst>
          </p:cNvPr>
          <p:cNvGrpSpPr/>
          <p:nvPr/>
        </p:nvGrpSpPr>
        <p:grpSpPr>
          <a:xfrm>
            <a:off x="8591592" y="5106553"/>
            <a:ext cx="682549" cy="200055"/>
            <a:chOff x="306219" y="113129"/>
            <a:chExt cx="527743" cy="200055"/>
          </a:xfrm>
        </p:grpSpPr>
        <p:sp>
          <p:nvSpPr>
            <p:cNvPr id="120" name="円/楕円 80">
              <a:extLst>
                <a:ext uri="{FF2B5EF4-FFF2-40B4-BE49-F238E27FC236}">
                  <a16:creationId xmlns:a16="http://schemas.microsoft.com/office/drawing/2014/main" id="{3D9938F6-8719-4369-9A24-F2FAA042D9A4}"/>
                </a:ext>
              </a:extLst>
            </p:cNvPr>
            <p:cNvSpPr/>
            <p:nvPr/>
          </p:nvSpPr>
          <p:spPr>
            <a:xfrm>
              <a:off x="318794" y="143799"/>
              <a:ext cx="324000" cy="144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900">
                <a:latin typeface="ＭＳ ゴシック" panose="020B0609070205080204" pitchFamily="49" charset="-128"/>
                <a:ea typeface="ＭＳ ゴシック" panose="020B0609070205080204" pitchFamily="49" charset="-128"/>
              </a:endParaRPr>
            </a:p>
          </p:txBody>
        </p:sp>
        <p:sp>
          <p:nvSpPr>
            <p:cNvPr id="121" name="テキスト ボックス 120">
              <a:extLst>
                <a:ext uri="{FF2B5EF4-FFF2-40B4-BE49-F238E27FC236}">
                  <a16:creationId xmlns:a16="http://schemas.microsoft.com/office/drawing/2014/main" id="{1ABA5015-DD12-4695-B452-192F9FB436E9}"/>
                </a:ext>
              </a:extLst>
            </p:cNvPr>
            <p:cNvSpPr txBox="1"/>
            <p:nvPr/>
          </p:nvSpPr>
          <p:spPr>
            <a:xfrm>
              <a:off x="306219" y="113129"/>
              <a:ext cx="527743" cy="200055"/>
            </a:xfrm>
            <a:prstGeom prst="rect">
              <a:avLst/>
            </a:prstGeom>
            <a:noFill/>
          </p:spPr>
          <p:txBody>
            <a:bodyPr wrap="square" rtlCol="0">
              <a:spAutoFit/>
            </a:bodyPr>
            <a:lstStyle/>
            <a:p>
              <a:r>
                <a:rPr kumimoji="1" lang="en-US" altLang="ja-JP" sz="700" b="1" dirty="0" err="1" smtClean="0">
                  <a:solidFill>
                    <a:schemeClr val="bg1"/>
                  </a:solidFill>
                </a:rPr>
                <a:t>ReNew</a:t>
              </a:r>
              <a:endParaRPr kumimoji="1" lang="ja-JP" altLang="en-US" sz="700" b="1" dirty="0">
                <a:solidFill>
                  <a:schemeClr val="bg1"/>
                </a:solidFill>
              </a:endParaRPr>
            </a:p>
          </p:txBody>
        </p:sp>
      </p:grpSp>
    </p:spTree>
    <p:extLst>
      <p:ext uri="{BB962C8B-B14F-4D97-AF65-F5344CB8AC3E}">
        <p14:creationId xmlns:p14="http://schemas.microsoft.com/office/powerpoint/2010/main" val="2952078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図表 5"/>
          <p:cNvGraphicFramePr/>
          <p:nvPr>
            <p:extLst>
              <p:ext uri="{D42A27DB-BD31-4B8C-83A1-F6EECF244321}">
                <p14:modId xmlns:p14="http://schemas.microsoft.com/office/powerpoint/2010/main" val="1489602531"/>
              </p:ext>
            </p:extLst>
          </p:nvPr>
        </p:nvGraphicFramePr>
        <p:xfrm>
          <a:off x="467544" y="836712"/>
          <a:ext cx="8280919"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横巻き 7"/>
          <p:cNvSpPr/>
          <p:nvPr/>
        </p:nvSpPr>
        <p:spPr>
          <a:xfrm>
            <a:off x="539552" y="188640"/>
            <a:ext cx="8136904" cy="576064"/>
          </a:xfrm>
          <a:prstGeom prst="horizontalScroll">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algn="ctr"/>
            <a:r>
              <a:rPr lang="ja-JP" altLang="en-US" dirty="0">
                <a:solidFill>
                  <a:prstClr val="white"/>
                </a:solidFill>
              </a:rPr>
              <a:t>ビル管理技術科　訓練概要等</a:t>
            </a:r>
          </a:p>
        </p:txBody>
      </p:sp>
    </p:spTree>
    <p:extLst>
      <p:ext uri="{BB962C8B-B14F-4D97-AF65-F5344CB8AC3E}">
        <p14:creationId xmlns:p14="http://schemas.microsoft.com/office/powerpoint/2010/main" val="333943851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3935</TotalTime>
  <Words>612</Words>
  <Application>Microsoft Office PowerPoint</Application>
  <PresentationFormat>画面に合わせる (4:3)</PresentationFormat>
  <Paragraphs>96</Paragraphs>
  <Slides>2</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ＭＳ Ｐゴシック</vt:lpstr>
      <vt:lpstr>ＭＳ ゴシック</vt:lpstr>
      <vt:lpstr>新細明體</vt:lpstr>
      <vt:lpstr>游ゴシック</vt: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Printed>2020-07-29T06:42:22Z</cp:lastPrinted>
  <dcterms:created xsi:type="dcterms:W3CDTF">2009-10-08T00:03:52Z</dcterms:created>
  <dcterms:modified xsi:type="dcterms:W3CDTF">2024-08-28T00:58:24Z</dcterms:modified>
</cp:coreProperties>
</file>