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4"/>
  </p:sldMasterIdLst>
  <p:notesMasterIdLst>
    <p:notesMasterId r:id="rId7"/>
  </p:notesMasterIdLst>
  <p:handoutMasterIdLst>
    <p:handoutMasterId r:id="rId8"/>
  </p:handoutMasterIdLst>
  <p:sldIdLst>
    <p:sldId id="274" r:id="rId5"/>
    <p:sldId id="272" r:id="rId6"/>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CCFFCC"/>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59" autoAdjust="0"/>
    <p:restoredTop sz="94704" autoAdjust="0"/>
  </p:normalViewPr>
  <p:slideViewPr>
    <p:cSldViewPr>
      <p:cViewPr varScale="1">
        <p:scale>
          <a:sx n="124" d="100"/>
          <a:sy n="124" d="100"/>
        </p:scale>
        <p:origin x="157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A3C85D-A4CD-479B-BA68-E85EE574B9E4}" type="doc">
      <dgm:prSet loTypeId="urn:microsoft.com/office/officeart/2005/8/layout/vList5" loCatId="list" qsTypeId="urn:microsoft.com/office/officeart/2005/8/quickstyle/simple4" qsCatId="simple" csTypeId="urn:microsoft.com/office/officeart/2005/8/colors/colorful5" csCatId="colorful" phldr="1"/>
      <dgm:spPr/>
      <dgm:t>
        <a:bodyPr/>
        <a:lstStyle/>
        <a:p>
          <a:endParaRPr kumimoji="1" lang="ja-JP" altLang="en-US"/>
        </a:p>
      </dgm:t>
    </dgm:pt>
    <dgm:pt modelId="{585F3AE5-8353-4A05-8F79-D6B00FD7BC1C}">
      <dgm:prSet phldrT="[テキスト]" custT="1"/>
      <dgm:spPr/>
      <dgm:t>
        <a:bodyPr/>
        <a:lstStyle/>
        <a:p>
          <a:r>
            <a:rPr kumimoji="1" lang="ja-JP" altLang="en-US" sz="1800" dirty="0"/>
            <a:t>訓練科設定の背景</a:t>
          </a:r>
        </a:p>
        <a:p>
          <a:r>
            <a:rPr kumimoji="1" lang="ja-JP" altLang="en-US" sz="1600" dirty="0"/>
            <a:t>（科を取り巻く環境）</a:t>
          </a:r>
        </a:p>
      </dgm:t>
    </dgm:pt>
    <dgm:pt modelId="{BB879D9C-8E71-4062-BD74-BFAB0319D60D}" type="parTrans" cxnId="{B184EE23-85DA-4203-9C14-02E4BBB9A407}">
      <dgm:prSet/>
      <dgm:spPr/>
      <dgm:t>
        <a:bodyPr/>
        <a:lstStyle/>
        <a:p>
          <a:endParaRPr kumimoji="1" lang="ja-JP" altLang="en-US"/>
        </a:p>
      </dgm:t>
    </dgm:pt>
    <dgm:pt modelId="{CCBA5D32-3B25-4B68-9FD5-58D67CFEBD53}" type="sibTrans" cxnId="{B184EE23-85DA-4203-9C14-02E4BBB9A407}">
      <dgm:prSet/>
      <dgm:spPr/>
      <dgm:t>
        <a:bodyPr/>
        <a:lstStyle/>
        <a:p>
          <a:endParaRPr kumimoji="1" lang="ja-JP" altLang="en-US"/>
        </a:p>
      </dgm:t>
    </dgm:pt>
    <dgm:pt modelId="{2D0151A4-771E-44F2-A80B-CF8F39875F0B}">
      <dgm:prSet phldrT="[テキスト]" custT="1"/>
      <dgm:spPr/>
      <dgm:t>
        <a:bodyPr/>
        <a:lstStyle/>
        <a:p>
          <a:r>
            <a:rPr kumimoji="1" lang="ja-JP" altLang="en-US" sz="1600" dirty="0" smtClean="0">
              <a:solidFill>
                <a:schemeClr val="tx1"/>
              </a:solidFill>
            </a:rPr>
            <a:t>電気工事業においては熟練技能労働者の高齢化が進み、技能労働力の確保ができず、技能の伝承が困難な状況にある。また、電気工事業においても生産性の向上によるコストダウンが求められている。こうしたことから、差別化・高付加価値化を図っていく上で、技能者には専門的技能を発揮しつつ、他業種との調整や効率的な施工方法の元請けへの提案などができる基幹技能が求められている。</a:t>
          </a:r>
          <a:endParaRPr kumimoji="1" lang="ja-JP" altLang="en-US" sz="1600" dirty="0">
            <a:solidFill>
              <a:schemeClr val="tx1"/>
            </a:solidFill>
          </a:endParaRPr>
        </a:p>
      </dgm:t>
    </dgm:pt>
    <dgm:pt modelId="{757ACDA0-95A9-41A1-9408-0FBA4D356668}" type="parTrans" cxnId="{DC1D2953-629C-4413-86BF-2F68C9361AD5}">
      <dgm:prSet/>
      <dgm:spPr/>
      <dgm:t>
        <a:bodyPr/>
        <a:lstStyle/>
        <a:p>
          <a:endParaRPr kumimoji="1" lang="ja-JP" altLang="en-US"/>
        </a:p>
      </dgm:t>
    </dgm:pt>
    <dgm:pt modelId="{DD1E991A-4796-479B-AF67-A1AC207A51C0}" type="sibTrans" cxnId="{DC1D2953-629C-4413-86BF-2F68C9361AD5}">
      <dgm:prSet/>
      <dgm:spPr/>
      <dgm:t>
        <a:bodyPr/>
        <a:lstStyle/>
        <a:p>
          <a:endParaRPr kumimoji="1" lang="ja-JP" altLang="en-US"/>
        </a:p>
      </dgm:t>
    </dgm:pt>
    <dgm:pt modelId="{4AA6EFB4-11A6-4388-8F49-9DD5B7B3ACCB}">
      <dgm:prSet phldrT="[テキスト]" custT="1"/>
      <dgm:spPr/>
      <dgm:t>
        <a:bodyPr/>
        <a:lstStyle/>
        <a:p>
          <a:r>
            <a:rPr kumimoji="1" lang="ja-JP" altLang="en-US" sz="2000" dirty="0"/>
            <a:t>対象者</a:t>
          </a:r>
        </a:p>
      </dgm:t>
    </dgm:pt>
    <dgm:pt modelId="{C57BC590-3640-4259-BED9-701C800173EC}" type="parTrans" cxnId="{2F8CAE40-478A-43A9-8EA7-194E848AF370}">
      <dgm:prSet/>
      <dgm:spPr/>
      <dgm:t>
        <a:bodyPr/>
        <a:lstStyle/>
        <a:p>
          <a:endParaRPr kumimoji="1" lang="ja-JP" altLang="en-US"/>
        </a:p>
      </dgm:t>
    </dgm:pt>
    <dgm:pt modelId="{B922D7DB-7C41-49CC-8265-180EAA52F66B}" type="sibTrans" cxnId="{2F8CAE40-478A-43A9-8EA7-194E848AF370}">
      <dgm:prSet/>
      <dgm:spPr/>
      <dgm:t>
        <a:bodyPr/>
        <a:lstStyle/>
        <a:p>
          <a:endParaRPr kumimoji="1" lang="ja-JP" altLang="en-US"/>
        </a:p>
      </dgm:t>
    </dgm:pt>
    <dgm:pt modelId="{574F4D92-298C-40CF-B7B0-383748A4FEC4}">
      <dgm:prSet phldrT="[テキスト]" custT="1"/>
      <dgm:spPr/>
      <dgm:t>
        <a:bodyPr/>
        <a:lstStyle/>
        <a:p>
          <a:r>
            <a:rPr kumimoji="1" lang="ja-JP" altLang="en-US" sz="1800" dirty="0"/>
            <a:t>電気設備に関心があり、電気設備の施工、もしくは制御盤や消防設備を含む電気設備の維持管理に従事しようとする方</a:t>
          </a:r>
        </a:p>
      </dgm:t>
    </dgm:pt>
    <dgm:pt modelId="{2C74415F-BCD8-4E68-9AE6-E3A1EE02224B}" type="parTrans" cxnId="{F83454DC-DE7A-4F94-8002-4447F0D568BC}">
      <dgm:prSet/>
      <dgm:spPr/>
      <dgm:t>
        <a:bodyPr/>
        <a:lstStyle/>
        <a:p>
          <a:endParaRPr kumimoji="1" lang="ja-JP" altLang="en-US"/>
        </a:p>
      </dgm:t>
    </dgm:pt>
    <dgm:pt modelId="{65A34E15-73F1-4703-A310-FA9F46DF09D4}" type="sibTrans" cxnId="{F83454DC-DE7A-4F94-8002-4447F0D568BC}">
      <dgm:prSet/>
      <dgm:spPr/>
      <dgm:t>
        <a:bodyPr/>
        <a:lstStyle/>
        <a:p>
          <a:endParaRPr kumimoji="1" lang="ja-JP" altLang="en-US"/>
        </a:p>
      </dgm:t>
    </dgm:pt>
    <dgm:pt modelId="{48C85C46-34C8-4D74-9F1C-5ED612173469}">
      <dgm:prSet phldrT="[テキスト]" custT="1"/>
      <dgm:spPr/>
      <dgm:t>
        <a:bodyPr/>
        <a:lstStyle/>
        <a:p>
          <a:r>
            <a:rPr kumimoji="1" lang="ja-JP" altLang="en-US" sz="2000" dirty="0"/>
            <a:t>具体的な</a:t>
          </a:r>
          <a:r>
            <a:rPr kumimoji="1" lang="ja-JP" altLang="en-US" sz="2000" dirty="0" smtClean="0"/>
            <a:t>人材像</a:t>
          </a:r>
        </a:p>
      </dgm:t>
    </dgm:pt>
    <dgm:pt modelId="{F071B2B0-716F-46DC-AC85-8E415B5CDFFC}" type="parTrans" cxnId="{0540F1BA-883C-4D2F-8B3E-844DAC7053B9}">
      <dgm:prSet/>
      <dgm:spPr/>
      <dgm:t>
        <a:bodyPr/>
        <a:lstStyle/>
        <a:p>
          <a:endParaRPr kumimoji="1" lang="ja-JP" altLang="en-US"/>
        </a:p>
      </dgm:t>
    </dgm:pt>
    <dgm:pt modelId="{FB00C480-BFD2-4184-A2B1-8A10D0FFBC60}" type="sibTrans" cxnId="{0540F1BA-883C-4D2F-8B3E-844DAC7053B9}">
      <dgm:prSet/>
      <dgm:spPr/>
      <dgm:t>
        <a:bodyPr/>
        <a:lstStyle/>
        <a:p>
          <a:endParaRPr kumimoji="1" lang="ja-JP" altLang="en-US"/>
        </a:p>
      </dgm:t>
    </dgm:pt>
    <dgm:pt modelId="{63FC58F7-8213-43E5-B7A6-7DA45CCF16A1}">
      <dgm:prSet phldrT="[テキスト]" custT="1"/>
      <dgm:spPr/>
      <dgm:t>
        <a:bodyPr/>
        <a:lstStyle/>
        <a:p>
          <a:r>
            <a:rPr kumimoji="1" lang="ja-JP" altLang="en-US" sz="1800" dirty="0"/>
            <a:t>電気設備の工事ができる。</a:t>
          </a:r>
        </a:p>
      </dgm:t>
    </dgm:pt>
    <dgm:pt modelId="{C1A4B84B-827B-410F-92CC-B2E8A642AE10}" type="parTrans" cxnId="{1E798BAA-C385-4845-8A85-A8A3BA620360}">
      <dgm:prSet/>
      <dgm:spPr/>
      <dgm:t>
        <a:bodyPr/>
        <a:lstStyle/>
        <a:p>
          <a:endParaRPr kumimoji="1" lang="ja-JP" altLang="en-US"/>
        </a:p>
      </dgm:t>
    </dgm:pt>
    <dgm:pt modelId="{7305E759-8D7F-4F07-8BE6-D3ADB622A343}" type="sibTrans" cxnId="{1E798BAA-C385-4845-8A85-A8A3BA620360}">
      <dgm:prSet/>
      <dgm:spPr/>
      <dgm:t>
        <a:bodyPr/>
        <a:lstStyle/>
        <a:p>
          <a:endParaRPr kumimoji="1" lang="ja-JP" altLang="en-US"/>
        </a:p>
      </dgm:t>
    </dgm:pt>
    <dgm:pt modelId="{A6DB118F-81F0-4F3F-84FC-BF972B29EC41}">
      <dgm:prSet phldrT="[テキスト]" custT="1"/>
      <dgm:spPr/>
      <dgm:t>
        <a:bodyPr/>
        <a:lstStyle/>
        <a:p>
          <a:r>
            <a:rPr lang="ja-JP" sz="2000" dirty="0"/>
            <a:t>就職できる</a:t>
          </a:r>
          <a:r>
            <a:rPr lang="ja-JP" altLang="en-US" sz="2000" dirty="0" smtClean="0"/>
            <a:t>職種</a:t>
          </a:r>
          <a:endParaRPr kumimoji="1" lang="ja-JP" altLang="en-US" sz="1600" dirty="0"/>
        </a:p>
      </dgm:t>
    </dgm:pt>
    <dgm:pt modelId="{1D922E4F-36F6-4916-94CD-C6B3E582F227}" type="parTrans" cxnId="{B8DABFF8-F7B1-42B2-A9C2-B4D0DEDD7172}">
      <dgm:prSet/>
      <dgm:spPr/>
      <dgm:t>
        <a:bodyPr/>
        <a:lstStyle/>
        <a:p>
          <a:endParaRPr kumimoji="1" lang="ja-JP" altLang="en-US"/>
        </a:p>
      </dgm:t>
    </dgm:pt>
    <dgm:pt modelId="{F88E85BC-0817-4DAF-8922-D9BDD4D00DB7}" type="sibTrans" cxnId="{B8DABFF8-F7B1-42B2-A9C2-B4D0DEDD7172}">
      <dgm:prSet/>
      <dgm:spPr/>
      <dgm:t>
        <a:bodyPr/>
        <a:lstStyle/>
        <a:p>
          <a:endParaRPr kumimoji="1" lang="ja-JP" altLang="en-US"/>
        </a:p>
      </dgm:t>
    </dgm:pt>
    <dgm:pt modelId="{B956B159-8F97-4306-9340-9BAF91747F4A}">
      <dgm:prSet phldrT="[テキスト]" custT="1"/>
      <dgm:spPr/>
      <dgm:t>
        <a:bodyPr/>
        <a:lstStyle/>
        <a:p>
          <a:r>
            <a:rPr kumimoji="1" lang="ja-JP" altLang="en-US" sz="1800" dirty="0">
              <a:solidFill>
                <a:schemeClr val="tx1"/>
              </a:solidFill>
            </a:rPr>
            <a:t>電気工事、電気設備管理、消防設備工事、電気制御設計、制御盤製作、電気機械器具組立・修理　等</a:t>
          </a:r>
        </a:p>
      </dgm:t>
    </dgm:pt>
    <dgm:pt modelId="{97F02603-44A0-4618-B7EE-CD2279ABF09F}" type="parTrans" cxnId="{CE80A790-4344-4E19-A827-B67DAEFEAB1F}">
      <dgm:prSet/>
      <dgm:spPr/>
      <dgm:t>
        <a:bodyPr/>
        <a:lstStyle/>
        <a:p>
          <a:endParaRPr kumimoji="1" lang="ja-JP" altLang="en-US"/>
        </a:p>
      </dgm:t>
    </dgm:pt>
    <dgm:pt modelId="{5CE9D62A-60A0-47D4-8878-8922E34FDE52}" type="sibTrans" cxnId="{CE80A790-4344-4E19-A827-B67DAEFEAB1F}">
      <dgm:prSet/>
      <dgm:spPr/>
      <dgm:t>
        <a:bodyPr/>
        <a:lstStyle/>
        <a:p>
          <a:endParaRPr kumimoji="1" lang="ja-JP" altLang="en-US"/>
        </a:p>
      </dgm:t>
    </dgm:pt>
    <dgm:pt modelId="{1A62DAE1-210B-4DDB-9C93-54A79C904C5E}">
      <dgm:prSet custT="1"/>
      <dgm:spPr/>
      <dgm:t>
        <a:bodyPr/>
        <a:lstStyle/>
        <a:p>
          <a:r>
            <a:rPr kumimoji="1" lang="ja-JP" altLang="en-US" sz="1800" dirty="0"/>
            <a:t>制御盤</a:t>
          </a:r>
          <a:r>
            <a:rPr kumimoji="1" lang="ja-JP" altLang="en-US" sz="1800" dirty="0">
              <a:solidFill>
                <a:schemeClr val="tx1"/>
              </a:solidFill>
            </a:rPr>
            <a:t>の配線</a:t>
          </a:r>
          <a:r>
            <a:rPr kumimoji="1" lang="ja-JP" altLang="en-US" sz="1800" dirty="0"/>
            <a:t>や消防設備等の施工ができる。</a:t>
          </a:r>
        </a:p>
      </dgm:t>
    </dgm:pt>
    <dgm:pt modelId="{32C10D06-097A-40EC-BF24-706A39107FD7}" type="parTrans" cxnId="{0C34CEC9-D0CD-4DBF-9A63-2A321C9DEFD2}">
      <dgm:prSet/>
      <dgm:spPr/>
      <dgm:t>
        <a:bodyPr/>
        <a:lstStyle/>
        <a:p>
          <a:endParaRPr kumimoji="1" lang="ja-JP" altLang="en-US"/>
        </a:p>
      </dgm:t>
    </dgm:pt>
    <dgm:pt modelId="{E825595F-F7EB-4A82-AE35-2D75688BFF3B}" type="sibTrans" cxnId="{0C34CEC9-D0CD-4DBF-9A63-2A321C9DEFD2}">
      <dgm:prSet/>
      <dgm:spPr/>
      <dgm:t>
        <a:bodyPr/>
        <a:lstStyle/>
        <a:p>
          <a:endParaRPr kumimoji="1" lang="ja-JP" altLang="en-US"/>
        </a:p>
      </dgm:t>
    </dgm:pt>
    <dgm:pt modelId="{7D35D4E9-513E-4E1A-8F1C-948C62BDB24E}" type="pres">
      <dgm:prSet presAssocID="{1AA3C85D-A4CD-479B-BA68-E85EE574B9E4}" presName="Name0" presStyleCnt="0">
        <dgm:presLayoutVars>
          <dgm:dir/>
          <dgm:animLvl val="lvl"/>
          <dgm:resizeHandles val="exact"/>
        </dgm:presLayoutVars>
      </dgm:prSet>
      <dgm:spPr/>
      <dgm:t>
        <a:bodyPr/>
        <a:lstStyle/>
        <a:p>
          <a:endParaRPr kumimoji="1" lang="ja-JP" altLang="en-US"/>
        </a:p>
      </dgm:t>
    </dgm:pt>
    <dgm:pt modelId="{99072AD2-DAB1-4696-88A9-B8889C530B89}" type="pres">
      <dgm:prSet presAssocID="{585F3AE5-8353-4A05-8F79-D6B00FD7BC1C}" presName="linNode" presStyleCnt="0"/>
      <dgm:spPr/>
    </dgm:pt>
    <dgm:pt modelId="{40B9BB2B-E8A7-44B4-B6A3-F762F9F9D84A}" type="pres">
      <dgm:prSet presAssocID="{585F3AE5-8353-4A05-8F79-D6B00FD7BC1C}" presName="parentText" presStyleLbl="node1" presStyleIdx="0" presStyleCnt="4" custScaleX="80869">
        <dgm:presLayoutVars>
          <dgm:chMax val="1"/>
          <dgm:bulletEnabled val="1"/>
        </dgm:presLayoutVars>
      </dgm:prSet>
      <dgm:spPr/>
      <dgm:t>
        <a:bodyPr/>
        <a:lstStyle/>
        <a:p>
          <a:endParaRPr kumimoji="1" lang="ja-JP" altLang="en-US"/>
        </a:p>
      </dgm:t>
    </dgm:pt>
    <dgm:pt modelId="{1214AE5E-0D16-4788-BDEC-79963AE506F9}" type="pres">
      <dgm:prSet presAssocID="{585F3AE5-8353-4A05-8F79-D6B00FD7BC1C}" presName="descendantText" presStyleLbl="alignAccFollowNode1" presStyleIdx="0" presStyleCnt="4" custScaleX="112053" custScaleY="119691">
        <dgm:presLayoutVars>
          <dgm:bulletEnabled val="1"/>
        </dgm:presLayoutVars>
      </dgm:prSet>
      <dgm:spPr/>
      <dgm:t>
        <a:bodyPr/>
        <a:lstStyle/>
        <a:p>
          <a:endParaRPr kumimoji="1" lang="ja-JP" altLang="en-US"/>
        </a:p>
      </dgm:t>
    </dgm:pt>
    <dgm:pt modelId="{DB8BB4DD-83CF-4AA0-97B8-55C8E9ED6FFD}" type="pres">
      <dgm:prSet presAssocID="{CCBA5D32-3B25-4B68-9FD5-58D67CFEBD53}" presName="sp" presStyleCnt="0"/>
      <dgm:spPr/>
    </dgm:pt>
    <dgm:pt modelId="{4A8E965E-7516-41C1-BD73-E76D65DCAB4D}" type="pres">
      <dgm:prSet presAssocID="{4AA6EFB4-11A6-4388-8F49-9DD5B7B3ACCB}" presName="linNode" presStyleCnt="0"/>
      <dgm:spPr/>
    </dgm:pt>
    <dgm:pt modelId="{A2E4C18B-4839-4967-9954-0316F07180CF}" type="pres">
      <dgm:prSet presAssocID="{4AA6EFB4-11A6-4388-8F49-9DD5B7B3ACCB}" presName="parentText" presStyleLbl="node1" presStyleIdx="1" presStyleCnt="4" custScaleX="80869" custScaleY="42532">
        <dgm:presLayoutVars>
          <dgm:chMax val="1"/>
          <dgm:bulletEnabled val="1"/>
        </dgm:presLayoutVars>
      </dgm:prSet>
      <dgm:spPr/>
      <dgm:t>
        <a:bodyPr/>
        <a:lstStyle/>
        <a:p>
          <a:endParaRPr kumimoji="1" lang="ja-JP" altLang="en-US"/>
        </a:p>
      </dgm:t>
    </dgm:pt>
    <dgm:pt modelId="{232B99BC-8B40-40A5-8BFA-D9FB1C1742FD}" type="pres">
      <dgm:prSet presAssocID="{4AA6EFB4-11A6-4388-8F49-9DD5B7B3ACCB}" presName="descendantText" presStyleLbl="alignAccFollowNode1" presStyleIdx="1" presStyleCnt="4" custScaleX="112053" custScaleY="50907">
        <dgm:presLayoutVars>
          <dgm:bulletEnabled val="1"/>
        </dgm:presLayoutVars>
      </dgm:prSet>
      <dgm:spPr/>
      <dgm:t>
        <a:bodyPr/>
        <a:lstStyle/>
        <a:p>
          <a:endParaRPr kumimoji="1" lang="ja-JP" altLang="en-US"/>
        </a:p>
      </dgm:t>
    </dgm:pt>
    <dgm:pt modelId="{080CDA88-661D-42E9-97BE-E86CBD7345A6}" type="pres">
      <dgm:prSet presAssocID="{B922D7DB-7C41-49CC-8265-180EAA52F66B}" presName="sp" presStyleCnt="0"/>
      <dgm:spPr/>
    </dgm:pt>
    <dgm:pt modelId="{B1800751-0DB6-46F1-B86D-156921BC9BC8}" type="pres">
      <dgm:prSet presAssocID="{48C85C46-34C8-4D74-9F1C-5ED612173469}" presName="linNode" presStyleCnt="0"/>
      <dgm:spPr/>
    </dgm:pt>
    <dgm:pt modelId="{FC4340DA-2F9E-43EB-AD94-6DC3E079EC21}" type="pres">
      <dgm:prSet presAssocID="{48C85C46-34C8-4D74-9F1C-5ED612173469}" presName="parentText" presStyleLbl="node1" presStyleIdx="2" presStyleCnt="4" custScaleX="80869" custScaleY="43945">
        <dgm:presLayoutVars>
          <dgm:chMax val="1"/>
          <dgm:bulletEnabled val="1"/>
        </dgm:presLayoutVars>
      </dgm:prSet>
      <dgm:spPr/>
      <dgm:t>
        <a:bodyPr/>
        <a:lstStyle/>
        <a:p>
          <a:endParaRPr kumimoji="1" lang="ja-JP" altLang="en-US"/>
        </a:p>
      </dgm:t>
    </dgm:pt>
    <dgm:pt modelId="{2D5EB0C9-2C0F-423F-A146-A5594E7F41BC}" type="pres">
      <dgm:prSet presAssocID="{48C85C46-34C8-4D74-9F1C-5ED612173469}" presName="descendantText" presStyleLbl="alignAccFollowNode1" presStyleIdx="2" presStyleCnt="4" custScaleX="112053" custScaleY="52598">
        <dgm:presLayoutVars>
          <dgm:bulletEnabled val="1"/>
        </dgm:presLayoutVars>
      </dgm:prSet>
      <dgm:spPr/>
      <dgm:t>
        <a:bodyPr/>
        <a:lstStyle/>
        <a:p>
          <a:endParaRPr kumimoji="1" lang="ja-JP" altLang="en-US"/>
        </a:p>
      </dgm:t>
    </dgm:pt>
    <dgm:pt modelId="{9345BAFF-DB5A-41B4-A3EE-F968A538F525}" type="pres">
      <dgm:prSet presAssocID="{FB00C480-BFD2-4184-A2B1-8A10D0FFBC60}" presName="sp" presStyleCnt="0"/>
      <dgm:spPr/>
    </dgm:pt>
    <dgm:pt modelId="{AF436CA8-30C4-45B6-8C20-EDD73C17B646}" type="pres">
      <dgm:prSet presAssocID="{A6DB118F-81F0-4F3F-84FC-BF972B29EC41}" presName="linNode" presStyleCnt="0"/>
      <dgm:spPr/>
    </dgm:pt>
    <dgm:pt modelId="{2467018A-9B9A-4164-9AD9-524426A3285C}" type="pres">
      <dgm:prSet presAssocID="{A6DB118F-81F0-4F3F-84FC-BF972B29EC41}" presName="parentText" presStyleLbl="node1" presStyleIdx="3" presStyleCnt="4" custScaleX="80869" custScaleY="38456">
        <dgm:presLayoutVars>
          <dgm:chMax val="1"/>
          <dgm:bulletEnabled val="1"/>
        </dgm:presLayoutVars>
      </dgm:prSet>
      <dgm:spPr/>
      <dgm:t>
        <a:bodyPr/>
        <a:lstStyle/>
        <a:p>
          <a:endParaRPr kumimoji="1" lang="ja-JP" altLang="en-US"/>
        </a:p>
      </dgm:t>
    </dgm:pt>
    <dgm:pt modelId="{F125C72D-FE00-410D-86E4-B2E7129C627B}" type="pres">
      <dgm:prSet presAssocID="{A6DB118F-81F0-4F3F-84FC-BF972B29EC41}" presName="descendantText" presStyleLbl="alignAccFollowNode1" presStyleIdx="3" presStyleCnt="4" custScaleX="112053" custScaleY="46029">
        <dgm:presLayoutVars>
          <dgm:bulletEnabled val="1"/>
        </dgm:presLayoutVars>
      </dgm:prSet>
      <dgm:spPr/>
      <dgm:t>
        <a:bodyPr/>
        <a:lstStyle/>
        <a:p>
          <a:endParaRPr kumimoji="1" lang="ja-JP" altLang="en-US"/>
        </a:p>
      </dgm:t>
    </dgm:pt>
  </dgm:ptLst>
  <dgm:cxnLst>
    <dgm:cxn modelId="{4754ECE7-09A2-4F76-AC1A-A31F15EF384A}" type="presOf" srcId="{2D0151A4-771E-44F2-A80B-CF8F39875F0B}" destId="{1214AE5E-0D16-4788-BDEC-79963AE506F9}" srcOrd="0" destOrd="0" presId="urn:microsoft.com/office/officeart/2005/8/layout/vList5"/>
    <dgm:cxn modelId="{B184EE23-85DA-4203-9C14-02E4BBB9A407}" srcId="{1AA3C85D-A4CD-479B-BA68-E85EE574B9E4}" destId="{585F3AE5-8353-4A05-8F79-D6B00FD7BC1C}" srcOrd="0" destOrd="0" parTransId="{BB879D9C-8E71-4062-BD74-BFAB0319D60D}" sibTransId="{CCBA5D32-3B25-4B68-9FD5-58D67CFEBD53}"/>
    <dgm:cxn modelId="{0540F1BA-883C-4D2F-8B3E-844DAC7053B9}" srcId="{1AA3C85D-A4CD-479B-BA68-E85EE574B9E4}" destId="{48C85C46-34C8-4D74-9F1C-5ED612173469}" srcOrd="2" destOrd="0" parTransId="{F071B2B0-716F-46DC-AC85-8E415B5CDFFC}" sibTransId="{FB00C480-BFD2-4184-A2B1-8A10D0FFBC60}"/>
    <dgm:cxn modelId="{FCAC66CD-D5F6-44BE-8B57-1B9FE8908764}" type="presOf" srcId="{1A62DAE1-210B-4DDB-9C93-54A79C904C5E}" destId="{2D5EB0C9-2C0F-423F-A146-A5594E7F41BC}" srcOrd="0" destOrd="1" presId="urn:microsoft.com/office/officeart/2005/8/layout/vList5"/>
    <dgm:cxn modelId="{EE7FA38A-BA17-4644-AB4F-B1A5D412EEE0}" type="presOf" srcId="{B956B159-8F97-4306-9340-9BAF91747F4A}" destId="{F125C72D-FE00-410D-86E4-B2E7129C627B}" srcOrd="0" destOrd="0" presId="urn:microsoft.com/office/officeart/2005/8/layout/vList5"/>
    <dgm:cxn modelId="{1E798BAA-C385-4845-8A85-A8A3BA620360}" srcId="{48C85C46-34C8-4D74-9F1C-5ED612173469}" destId="{63FC58F7-8213-43E5-B7A6-7DA45CCF16A1}" srcOrd="0" destOrd="0" parTransId="{C1A4B84B-827B-410F-92CC-B2E8A642AE10}" sibTransId="{7305E759-8D7F-4F07-8BE6-D3ADB622A343}"/>
    <dgm:cxn modelId="{CE80A790-4344-4E19-A827-B67DAEFEAB1F}" srcId="{A6DB118F-81F0-4F3F-84FC-BF972B29EC41}" destId="{B956B159-8F97-4306-9340-9BAF91747F4A}" srcOrd="0" destOrd="0" parTransId="{97F02603-44A0-4618-B7EE-CD2279ABF09F}" sibTransId="{5CE9D62A-60A0-47D4-8878-8922E34FDE52}"/>
    <dgm:cxn modelId="{BC1ABBC4-F9A1-4F15-A20B-86718633A4C4}" type="presOf" srcId="{4AA6EFB4-11A6-4388-8F49-9DD5B7B3ACCB}" destId="{A2E4C18B-4839-4967-9954-0316F07180CF}" srcOrd="0" destOrd="0" presId="urn:microsoft.com/office/officeart/2005/8/layout/vList5"/>
    <dgm:cxn modelId="{0A1DD516-8944-4D0B-BF5F-A01D5F26D645}" type="presOf" srcId="{48C85C46-34C8-4D74-9F1C-5ED612173469}" destId="{FC4340DA-2F9E-43EB-AD94-6DC3E079EC21}" srcOrd="0" destOrd="0" presId="urn:microsoft.com/office/officeart/2005/8/layout/vList5"/>
    <dgm:cxn modelId="{30B29272-9463-47DA-A438-944E7442B38D}" type="presOf" srcId="{1AA3C85D-A4CD-479B-BA68-E85EE574B9E4}" destId="{7D35D4E9-513E-4E1A-8F1C-948C62BDB24E}" srcOrd="0" destOrd="0" presId="urn:microsoft.com/office/officeart/2005/8/layout/vList5"/>
    <dgm:cxn modelId="{2F8CAE40-478A-43A9-8EA7-194E848AF370}" srcId="{1AA3C85D-A4CD-479B-BA68-E85EE574B9E4}" destId="{4AA6EFB4-11A6-4388-8F49-9DD5B7B3ACCB}" srcOrd="1" destOrd="0" parTransId="{C57BC590-3640-4259-BED9-701C800173EC}" sibTransId="{B922D7DB-7C41-49CC-8265-180EAA52F66B}"/>
    <dgm:cxn modelId="{046B5E25-8C34-421C-9A5A-C871A3C32579}" type="presOf" srcId="{63FC58F7-8213-43E5-B7A6-7DA45CCF16A1}" destId="{2D5EB0C9-2C0F-423F-A146-A5594E7F41BC}" srcOrd="0" destOrd="0" presId="urn:microsoft.com/office/officeart/2005/8/layout/vList5"/>
    <dgm:cxn modelId="{4ECCCEA4-840F-4903-A306-0EA5A87B02F1}" type="presOf" srcId="{574F4D92-298C-40CF-B7B0-383748A4FEC4}" destId="{232B99BC-8B40-40A5-8BFA-D9FB1C1742FD}" srcOrd="0" destOrd="0" presId="urn:microsoft.com/office/officeart/2005/8/layout/vList5"/>
    <dgm:cxn modelId="{0C34CEC9-D0CD-4DBF-9A63-2A321C9DEFD2}" srcId="{48C85C46-34C8-4D74-9F1C-5ED612173469}" destId="{1A62DAE1-210B-4DDB-9C93-54A79C904C5E}" srcOrd="1" destOrd="0" parTransId="{32C10D06-097A-40EC-BF24-706A39107FD7}" sibTransId="{E825595F-F7EB-4A82-AE35-2D75688BFF3B}"/>
    <dgm:cxn modelId="{DC1D2953-629C-4413-86BF-2F68C9361AD5}" srcId="{585F3AE5-8353-4A05-8F79-D6B00FD7BC1C}" destId="{2D0151A4-771E-44F2-A80B-CF8F39875F0B}" srcOrd="0" destOrd="0" parTransId="{757ACDA0-95A9-41A1-9408-0FBA4D356668}" sibTransId="{DD1E991A-4796-479B-AF67-A1AC207A51C0}"/>
    <dgm:cxn modelId="{96745D8E-F9E0-4856-BF50-748ACD008FE6}" type="presOf" srcId="{A6DB118F-81F0-4F3F-84FC-BF972B29EC41}" destId="{2467018A-9B9A-4164-9AD9-524426A3285C}" srcOrd="0" destOrd="0" presId="urn:microsoft.com/office/officeart/2005/8/layout/vList5"/>
    <dgm:cxn modelId="{D74DEFCF-EB69-408A-9D25-473482B58B78}" type="presOf" srcId="{585F3AE5-8353-4A05-8F79-D6B00FD7BC1C}" destId="{40B9BB2B-E8A7-44B4-B6A3-F762F9F9D84A}" srcOrd="0" destOrd="0" presId="urn:microsoft.com/office/officeart/2005/8/layout/vList5"/>
    <dgm:cxn modelId="{F83454DC-DE7A-4F94-8002-4447F0D568BC}" srcId="{4AA6EFB4-11A6-4388-8F49-9DD5B7B3ACCB}" destId="{574F4D92-298C-40CF-B7B0-383748A4FEC4}" srcOrd="0" destOrd="0" parTransId="{2C74415F-BCD8-4E68-9AE6-E3A1EE02224B}" sibTransId="{65A34E15-73F1-4703-A310-FA9F46DF09D4}"/>
    <dgm:cxn modelId="{B8DABFF8-F7B1-42B2-A9C2-B4D0DEDD7172}" srcId="{1AA3C85D-A4CD-479B-BA68-E85EE574B9E4}" destId="{A6DB118F-81F0-4F3F-84FC-BF972B29EC41}" srcOrd="3" destOrd="0" parTransId="{1D922E4F-36F6-4916-94CD-C6B3E582F227}" sibTransId="{F88E85BC-0817-4DAF-8922-D9BDD4D00DB7}"/>
    <dgm:cxn modelId="{CB6E4672-E6C3-4C7F-B68B-9261B8C7196A}" type="presParOf" srcId="{7D35D4E9-513E-4E1A-8F1C-948C62BDB24E}" destId="{99072AD2-DAB1-4696-88A9-B8889C530B89}" srcOrd="0" destOrd="0" presId="urn:microsoft.com/office/officeart/2005/8/layout/vList5"/>
    <dgm:cxn modelId="{8C74FA6E-123E-4B09-B2A0-30964A295FE2}" type="presParOf" srcId="{99072AD2-DAB1-4696-88A9-B8889C530B89}" destId="{40B9BB2B-E8A7-44B4-B6A3-F762F9F9D84A}" srcOrd="0" destOrd="0" presId="urn:microsoft.com/office/officeart/2005/8/layout/vList5"/>
    <dgm:cxn modelId="{899331EF-9E9E-4A29-8ADD-33D1DD0900B0}" type="presParOf" srcId="{99072AD2-DAB1-4696-88A9-B8889C530B89}" destId="{1214AE5E-0D16-4788-BDEC-79963AE506F9}" srcOrd="1" destOrd="0" presId="urn:microsoft.com/office/officeart/2005/8/layout/vList5"/>
    <dgm:cxn modelId="{30E08158-B852-48DF-857B-0BCAAF1F157D}" type="presParOf" srcId="{7D35D4E9-513E-4E1A-8F1C-948C62BDB24E}" destId="{DB8BB4DD-83CF-4AA0-97B8-55C8E9ED6FFD}" srcOrd="1" destOrd="0" presId="urn:microsoft.com/office/officeart/2005/8/layout/vList5"/>
    <dgm:cxn modelId="{89DB8436-4043-4008-8C40-2540DE62785F}" type="presParOf" srcId="{7D35D4E9-513E-4E1A-8F1C-948C62BDB24E}" destId="{4A8E965E-7516-41C1-BD73-E76D65DCAB4D}" srcOrd="2" destOrd="0" presId="urn:microsoft.com/office/officeart/2005/8/layout/vList5"/>
    <dgm:cxn modelId="{5F77177C-B4C0-45AD-9686-79B8A394DE9C}" type="presParOf" srcId="{4A8E965E-7516-41C1-BD73-E76D65DCAB4D}" destId="{A2E4C18B-4839-4967-9954-0316F07180CF}" srcOrd="0" destOrd="0" presId="urn:microsoft.com/office/officeart/2005/8/layout/vList5"/>
    <dgm:cxn modelId="{73E14293-E5DC-4C9D-A2FC-D7EFD337DD86}" type="presParOf" srcId="{4A8E965E-7516-41C1-BD73-E76D65DCAB4D}" destId="{232B99BC-8B40-40A5-8BFA-D9FB1C1742FD}" srcOrd="1" destOrd="0" presId="urn:microsoft.com/office/officeart/2005/8/layout/vList5"/>
    <dgm:cxn modelId="{7F5B6375-69FC-4EB5-A6EC-FE2E13AE4EB5}" type="presParOf" srcId="{7D35D4E9-513E-4E1A-8F1C-948C62BDB24E}" destId="{080CDA88-661D-42E9-97BE-E86CBD7345A6}" srcOrd="3" destOrd="0" presId="urn:microsoft.com/office/officeart/2005/8/layout/vList5"/>
    <dgm:cxn modelId="{5FB5E803-06BE-4624-AEB1-E346DF287984}" type="presParOf" srcId="{7D35D4E9-513E-4E1A-8F1C-948C62BDB24E}" destId="{B1800751-0DB6-46F1-B86D-156921BC9BC8}" srcOrd="4" destOrd="0" presId="urn:microsoft.com/office/officeart/2005/8/layout/vList5"/>
    <dgm:cxn modelId="{5DEFAFE2-57C9-4BF4-8D18-1578EDA2C30D}" type="presParOf" srcId="{B1800751-0DB6-46F1-B86D-156921BC9BC8}" destId="{FC4340DA-2F9E-43EB-AD94-6DC3E079EC21}" srcOrd="0" destOrd="0" presId="urn:microsoft.com/office/officeart/2005/8/layout/vList5"/>
    <dgm:cxn modelId="{201850D1-E58C-4D98-805F-D306D6BCAE3A}" type="presParOf" srcId="{B1800751-0DB6-46F1-B86D-156921BC9BC8}" destId="{2D5EB0C9-2C0F-423F-A146-A5594E7F41BC}" srcOrd="1" destOrd="0" presId="urn:microsoft.com/office/officeart/2005/8/layout/vList5"/>
    <dgm:cxn modelId="{C7298078-8B03-4906-81BB-17065F36DB4C}" type="presParOf" srcId="{7D35D4E9-513E-4E1A-8F1C-948C62BDB24E}" destId="{9345BAFF-DB5A-41B4-A3EE-F968A538F525}" srcOrd="5" destOrd="0" presId="urn:microsoft.com/office/officeart/2005/8/layout/vList5"/>
    <dgm:cxn modelId="{B0AAE073-0651-445F-B8B9-5C3D162C0504}" type="presParOf" srcId="{7D35D4E9-513E-4E1A-8F1C-948C62BDB24E}" destId="{AF436CA8-30C4-45B6-8C20-EDD73C17B646}" srcOrd="6" destOrd="0" presId="urn:microsoft.com/office/officeart/2005/8/layout/vList5"/>
    <dgm:cxn modelId="{4219040F-5954-465B-A6DC-850F4117572F}" type="presParOf" srcId="{AF436CA8-30C4-45B6-8C20-EDD73C17B646}" destId="{2467018A-9B9A-4164-9AD9-524426A3285C}" srcOrd="0" destOrd="0" presId="urn:microsoft.com/office/officeart/2005/8/layout/vList5"/>
    <dgm:cxn modelId="{287780CA-730B-4889-AC39-E6D53DDFE2CB}" type="presParOf" srcId="{AF436CA8-30C4-45B6-8C20-EDD73C17B646}" destId="{F125C72D-FE00-410D-86E4-B2E7129C627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14AE5E-0D16-4788-BDEC-79963AE506F9}">
      <dsp:nvSpPr>
        <dsp:cNvPr id="0" name=""/>
        <dsp:cNvSpPr/>
      </dsp:nvSpPr>
      <dsp:spPr>
        <a:xfrm rot="5400000">
          <a:off x="4119172" y="-1739916"/>
          <a:ext cx="2153835" cy="5732820"/>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kumimoji="1" lang="ja-JP" altLang="en-US" sz="1600" kern="1200" dirty="0" smtClean="0">
              <a:solidFill>
                <a:schemeClr val="tx1"/>
              </a:solidFill>
            </a:rPr>
            <a:t>電気工事業においては熟練技能労働者の高齢化が進み、技能労働力の確保ができず、技能の伝承が困難な状況にある。また、電気工事業においても生産性の向上によるコストダウンが求められている。こうしたことから、差別化・高付加価値化を図っていく上で、技能者には専門的技能を発揮しつつ、他業種との調整や効率的な施工方法の元請けへの提案などができる基幹技能が求められている。</a:t>
          </a:r>
          <a:endParaRPr kumimoji="1" lang="ja-JP" altLang="en-US" sz="1600" kern="1200" dirty="0">
            <a:solidFill>
              <a:schemeClr val="tx1"/>
            </a:solidFill>
          </a:endParaRPr>
        </a:p>
      </dsp:txBody>
      <dsp:txXfrm rot="-5400000">
        <a:off x="2329680" y="154718"/>
        <a:ext cx="5627678" cy="1943551"/>
      </dsp:txXfrm>
    </dsp:sp>
    <dsp:sp modelId="{40B9BB2B-E8A7-44B4-B6A3-F762F9F9D84A}">
      <dsp:nvSpPr>
        <dsp:cNvPr id="0" name=""/>
        <dsp:cNvSpPr/>
      </dsp:nvSpPr>
      <dsp:spPr>
        <a:xfrm>
          <a:off x="2395" y="1808"/>
          <a:ext cx="2327284" cy="224937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kumimoji="1" lang="ja-JP" altLang="en-US" sz="1800" kern="1200" dirty="0"/>
            <a:t>訓練科設定の背景</a:t>
          </a:r>
        </a:p>
        <a:p>
          <a:pPr lvl="0" algn="ctr" defTabSz="800100">
            <a:lnSpc>
              <a:spcPct val="90000"/>
            </a:lnSpc>
            <a:spcBef>
              <a:spcPct val="0"/>
            </a:spcBef>
            <a:spcAft>
              <a:spcPct val="35000"/>
            </a:spcAft>
          </a:pPr>
          <a:r>
            <a:rPr kumimoji="1" lang="ja-JP" altLang="en-US" sz="1600" kern="1200" dirty="0"/>
            <a:t>（科を取り巻く環境）</a:t>
          </a:r>
        </a:p>
      </dsp:txBody>
      <dsp:txXfrm>
        <a:off x="112200" y="111613"/>
        <a:ext cx="2107674" cy="2029760"/>
      </dsp:txXfrm>
    </dsp:sp>
    <dsp:sp modelId="{232B99BC-8B40-40A5-8BFA-D9FB1C1742FD}">
      <dsp:nvSpPr>
        <dsp:cNvPr id="0" name=""/>
        <dsp:cNvSpPr/>
      </dsp:nvSpPr>
      <dsp:spPr>
        <a:xfrm rot="5400000">
          <a:off x="4738055" y="-24410"/>
          <a:ext cx="916069" cy="5732820"/>
        </a:xfrm>
        <a:prstGeom prst="round2SameRect">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3580161"/>
              <a:satOff val="16084"/>
              <a:lumOff val="110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電気設備に関心があり、電気設備の施工、もしくは制御盤や消防設備を含む電気設備の維持管理に従事しようとする方</a:t>
          </a:r>
        </a:p>
      </dsp:txBody>
      <dsp:txXfrm rot="-5400000">
        <a:off x="2329680" y="2428684"/>
        <a:ext cx="5688101" cy="826631"/>
      </dsp:txXfrm>
    </dsp:sp>
    <dsp:sp modelId="{A2E4C18B-4839-4967-9954-0316F07180CF}">
      <dsp:nvSpPr>
        <dsp:cNvPr id="0" name=""/>
        <dsp:cNvSpPr/>
      </dsp:nvSpPr>
      <dsp:spPr>
        <a:xfrm>
          <a:off x="2395" y="2363647"/>
          <a:ext cx="2327284" cy="956702"/>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対象者</a:t>
          </a:r>
        </a:p>
      </dsp:txBody>
      <dsp:txXfrm>
        <a:off x="49097" y="2410349"/>
        <a:ext cx="2233880" cy="863298"/>
      </dsp:txXfrm>
    </dsp:sp>
    <dsp:sp modelId="{2D5EB0C9-2C0F-423F-A146-A5594E7F41BC}">
      <dsp:nvSpPr>
        <dsp:cNvPr id="0" name=""/>
        <dsp:cNvSpPr/>
      </dsp:nvSpPr>
      <dsp:spPr>
        <a:xfrm rot="5400000">
          <a:off x="4722840" y="1060651"/>
          <a:ext cx="946499" cy="5732820"/>
        </a:xfrm>
        <a:prstGeom prst="round2SameRect">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7160321"/>
              <a:satOff val="32169"/>
              <a:lumOff val="221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t>電気設備の工事ができる。</a:t>
          </a:r>
        </a:p>
        <a:p>
          <a:pPr marL="171450" lvl="1" indent="-171450" algn="l" defTabSz="800100">
            <a:lnSpc>
              <a:spcPct val="90000"/>
            </a:lnSpc>
            <a:spcBef>
              <a:spcPct val="0"/>
            </a:spcBef>
            <a:spcAft>
              <a:spcPct val="15000"/>
            </a:spcAft>
            <a:buChar char="••"/>
          </a:pPr>
          <a:r>
            <a:rPr kumimoji="1" lang="ja-JP" altLang="en-US" sz="1800" kern="1200" dirty="0"/>
            <a:t>制御盤</a:t>
          </a:r>
          <a:r>
            <a:rPr kumimoji="1" lang="ja-JP" altLang="en-US" sz="1800" kern="1200" dirty="0">
              <a:solidFill>
                <a:schemeClr val="tx1"/>
              </a:solidFill>
            </a:rPr>
            <a:t>の配線</a:t>
          </a:r>
          <a:r>
            <a:rPr kumimoji="1" lang="ja-JP" altLang="en-US" sz="1800" kern="1200" dirty="0"/>
            <a:t>や消防設備等の施工ができる。</a:t>
          </a:r>
        </a:p>
      </dsp:txBody>
      <dsp:txXfrm rot="-5400000">
        <a:off x="2329680" y="3500015"/>
        <a:ext cx="5686616" cy="854091"/>
      </dsp:txXfrm>
    </dsp:sp>
    <dsp:sp modelId="{FC4340DA-2F9E-43EB-AD94-6DC3E079EC21}">
      <dsp:nvSpPr>
        <dsp:cNvPr id="0" name=""/>
        <dsp:cNvSpPr/>
      </dsp:nvSpPr>
      <dsp:spPr>
        <a:xfrm>
          <a:off x="2395" y="3432818"/>
          <a:ext cx="2327284" cy="988486"/>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kumimoji="1" lang="ja-JP" altLang="en-US" sz="2000" kern="1200" dirty="0"/>
            <a:t>具体的な</a:t>
          </a:r>
          <a:r>
            <a:rPr kumimoji="1" lang="ja-JP" altLang="en-US" sz="2000" kern="1200" dirty="0" smtClean="0"/>
            <a:t>人材像</a:t>
          </a:r>
        </a:p>
      </dsp:txBody>
      <dsp:txXfrm>
        <a:off x="50649" y="3481072"/>
        <a:ext cx="2230776" cy="891978"/>
      </dsp:txXfrm>
    </dsp:sp>
    <dsp:sp modelId="{F125C72D-FE00-410D-86E4-B2E7129C627B}">
      <dsp:nvSpPr>
        <dsp:cNvPr id="0" name=""/>
        <dsp:cNvSpPr/>
      </dsp:nvSpPr>
      <dsp:spPr>
        <a:xfrm rot="5400000">
          <a:off x="4781944" y="2099872"/>
          <a:ext cx="828290" cy="5732820"/>
        </a:xfrm>
        <a:prstGeom prst="round2Same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kern="1200" dirty="0">
              <a:solidFill>
                <a:schemeClr val="tx1"/>
              </a:solidFill>
            </a:rPr>
            <a:t>電気工事、電気設備管理、消防設備工事、電気制御設計、制御盤製作、電気機械器具組立・修理　等</a:t>
          </a:r>
        </a:p>
      </dsp:txBody>
      <dsp:txXfrm rot="-5400000">
        <a:off x="2329679" y="4592571"/>
        <a:ext cx="5692386" cy="747422"/>
      </dsp:txXfrm>
    </dsp:sp>
    <dsp:sp modelId="{2467018A-9B9A-4164-9AD9-524426A3285C}">
      <dsp:nvSpPr>
        <dsp:cNvPr id="0" name=""/>
        <dsp:cNvSpPr/>
      </dsp:nvSpPr>
      <dsp:spPr>
        <a:xfrm>
          <a:off x="2395" y="4533773"/>
          <a:ext cx="2327284" cy="865018"/>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ja-JP" altLang="en-US" sz="2000" kern="1200" dirty="0"/>
            <a:t>就職できる</a:t>
          </a:r>
          <a:r>
            <a:rPr lang="ja-JP" altLang="en-US" sz="2000" kern="1200" dirty="0" smtClean="0"/>
            <a:t>職種</a:t>
          </a:r>
          <a:endParaRPr kumimoji="1" lang="ja-JP" altLang="en-US" sz="1600" kern="1200" dirty="0"/>
        </a:p>
      </dsp:txBody>
      <dsp:txXfrm>
        <a:off x="44622" y="4576000"/>
        <a:ext cx="2242830" cy="78056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0"/>
            <a:ext cx="2919413" cy="493714"/>
          </a:xfrm>
          <a:prstGeom prst="rect">
            <a:avLst/>
          </a:prstGeom>
        </p:spPr>
        <p:txBody>
          <a:bodyPr vert="horz" lIns="91426" tIns="45713" rIns="91426" bIns="45713"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4763" y="0"/>
            <a:ext cx="2919412" cy="493714"/>
          </a:xfrm>
          <a:prstGeom prst="rect">
            <a:avLst/>
          </a:prstGeom>
        </p:spPr>
        <p:txBody>
          <a:bodyPr vert="horz" lIns="91426" tIns="45713" rIns="91426" bIns="45713" rtlCol="0"/>
          <a:lstStyle>
            <a:lvl1pPr algn="r">
              <a:defRPr sz="1200"/>
            </a:lvl1pPr>
          </a:lstStyle>
          <a:p>
            <a:fld id="{884E3104-E323-4F4A-9004-8C4736458DB4}" type="datetime1">
              <a:rPr kumimoji="1" lang="ja-JP" altLang="en-US" smtClean="0"/>
              <a:pPr/>
              <a:t>2024/8/28</a:t>
            </a:fld>
            <a:endParaRPr kumimoji="1" lang="ja-JP" altLang="en-US"/>
          </a:p>
        </p:txBody>
      </p:sp>
      <p:sp>
        <p:nvSpPr>
          <p:cNvPr id="4" name="フッター プレースホルダ 3"/>
          <p:cNvSpPr>
            <a:spLocks noGrp="1"/>
          </p:cNvSpPr>
          <p:nvPr>
            <p:ph type="ftr" sz="quarter" idx="2"/>
          </p:nvPr>
        </p:nvSpPr>
        <p:spPr>
          <a:xfrm>
            <a:off x="1" y="9371013"/>
            <a:ext cx="2919413" cy="493713"/>
          </a:xfrm>
          <a:prstGeom prst="rect">
            <a:avLst/>
          </a:prstGeom>
        </p:spPr>
        <p:txBody>
          <a:bodyPr vert="horz" lIns="91426" tIns="45713" rIns="91426" bIns="45713"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4763" y="9371013"/>
            <a:ext cx="2919412" cy="493713"/>
          </a:xfrm>
          <a:prstGeom prst="rect">
            <a:avLst/>
          </a:prstGeom>
        </p:spPr>
        <p:txBody>
          <a:bodyPr vert="horz" lIns="91426" tIns="45713" rIns="91426" bIns="45713" rtlCol="0" anchor="b"/>
          <a:lstStyle>
            <a:lvl1pPr algn="r">
              <a:defRPr sz="1200"/>
            </a:lvl1pPr>
          </a:lstStyle>
          <a:p>
            <a:fld id="{1F493DD3-9356-42AF-A69A-23533D33C2CB}" type="slidenum">
              <a:rPr kumimoji="1" lang="ja-JP" altLang="en-US" smtClean="0"/>
              <a:pPr/>
              <a:t>‹#›</a:t>
            </a:fld>
            <a:endParaRPr kumimoji="1" lang="ja-JP" altLang="en-US"/>
          </a:p>
        </p:txBody>
      </p:sp>
    </p:spTree>
    <p:extLst>
      <p:ext uri="{BB962C8B-B14F-4D97-AF65-F5344CB8AC3E}">
        <p14:creationId xmlns:p14="http://schemas.microsoft.com/office/powerpoint/2010/main" val="193667653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0"/>
            <a:ext cx="2919413" cy="493714"/>
          </a:xfrm>
          <a:prstGeom prst="rect">
            <a:avLst/>
          </a:prstGeom>
        </p:spPr>
        <p:txBody>
          <a:bodyPr vert="horz" lIns="91426" tIns="45713" rIns="91426" bIns="45713" rtlCol="0"/>
          <a:lstStyle>
            <a:lvl1pPr algn="l">
              <a:defRPr sz="1200"/>
            </a:lvl1pPr>
          </a:lstStyle>
          <a:p>
            <a:endParaRPr kumimoji="1" lang="ja-JP" altLang="en-US"/>
          </a:p>
        </p:txBody>
      </p:sp>
      <p:sp>
        <p:nvSpPr>
          <p:cNvPr id="3" name="日付プレースホルダ 2"/>
          <p:cNvSpPr>
            <a:spLocks noGrp="1"/>
          </p:cNvSpPr>
          <p:nvPr>
            <p:ph type="dt" idx="1"/>
          </p:nvPr>
        </p:nvSpPr>
        <p:spPr>
          <a:xfrm>
            <a:off x="3814763" y="0"/>
            <a:ext cx="2919412" cy="493714"/>
          </a:xfrm>
          <a:prstGeom prst="rect">
            <a:avLst/>
          </a:prstGeom>
        </p:spPr>
        <p:txBody>
          <a:bodyPr vert="horz" lIns="91426" tIns="45713" rIns="91426" bIns="45713" rtlCol="0"/>
          <a:lstStyle>
            <a:lvl1pPr algn="r">
              <a:defRPr sz="1200"/>
            </a:lvl1pPr>
          </a:lstStyle>
          <a:p>
            <a:fld id="{0B770940-670D-445A-A052-A6F7BF4CCFD5}" type="datetime1">
              <a:rPr kumimoji="1" lang="ja-JP" altLang="en-US" smtClean="0"/>
              <a:pPr/>
              <a:t>2024/8/28</a:t>
            </a:fld>
            <a:endParaRPr kumimoji="1" lang="ja-JP" altLang="en-US"/>
          </a:p>
        </p:txBody>
      </p:sp>
      <p:sp>
        <p:nvSpPr>
          <p:cNvPr id="4" name="スライド イメージ プレースホルダ 3"/>
          <p:cNvSpPr>
            <a:spLocks noGrp="1" noRot="1" noChangeAspect="1"/>
          </p:cNvSpPr>
          <p:nvPr>
            <p:ph type="sldImg" idx="2"/>
          </p:nvPr>
        </p:nvSpPr>
        <p:spPr>
          <a:xfrm>
            <a:off x="903288" y="741363"/>
            <a:ext cx="4929187" cy="3698875"/>
          </a:xfrm>
          <a:prstGeom prst="rect">
            <a:avLst/>
          </a:prstGeom>
          <a:noFill/>
          <a:ln w="12700">
            <a:solidFill>
              <a:prstClr val="black"/>
            </a:solidFill>
          </a:ln>
        </p:spPr>
        <p:txBody>
          <a:bodyPr vert="horz" lIns="91426" tIns="45713" rIns="91426" bIns="45713" rtlCol="0" anchor="ctr"/>
          <a:lstStyle/>
          <a:p>
            <a:endParaRPr lang="ja-JP" altLang="en-US"/>
          </a:p>
        </p:txBody>
      </p:sp>
      <p:sp>
        <p:nvSpPr>
          <p:cNvPr id="5" name="ノート プレースホルダ 4"/>
          <p:cNvSpPr>
            <a:spLocks noGrp="1"/>
          </p:cNvSpPr>
          <p:nvPr>
            <p:ph type="body" sz="quarter" idx="3"/>
          </p:nvPr>
        </p:nvSpPr>
        <p:spPr>
          <a:xfrm>
            <a:off x="673102" y="4686301"/>
            <a:ext cx="5389562" cy="4440239"/>
          </a:xfrm>
          <a:prstGeom prst="rect">
            <a:avLst/>
          </a:prstGeom>
        </p:spPr>
        <p:txBody>
          <a:bodyPr vert="horz" lIns="91426" tIns="45713" rIns="91426" bIns="45713"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1" y="9371013"/>
            <a:ext cx="2919413" cy="493713"/>
          </a:xfrm>
          <a:prstGeom prst="rect">
            <a:avLst/>
          </a:prstGeom>
        </p:spPr>
        <p:txBody>
          <a:bodyPr vert="horz" lIns="91426" tIns="45713" rIns="91426" bIns="45713"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4763" y="9371013"/>
            <a:ext cx="2919412" cy="493713"/>
          </a:xfrm>
          <a:prstGeom prst="rect">
            <a:avLst/>
          </a:prstGeom>
        </p:spPr>
        <p:txBody>
          <a:bodyPr vert="horz" lIns="91426" tIns="45713" rIns="91426" bIns="45713" rtlCol="0" anchor="b"/>
          <a:lstStyle>
            <a:lvl1pPr algn="r">
              <a:defRPr sz="1200"/>
            </a:lvl1pPr>
          </a:lstStyle>
          <a:p>
            <a:fld id="{4D66EA5F-9A37-4696-A4C9-E326951BBD97}" type="slidenum">
              <a:rPr kumimoji="1" lang="ja-JP" altLang="en-US" smtClean="0"/>
              <a:pPr/>
              <a:t>‹#›</a:t>
            </a:fld>
            <a:endParaRPr kumimoji="1" lang="ja-JP" altLang="en-US"/>
          </a:p>
        </p:txBody>
      </p:sp>
    </p:spTree>
    <p:extLst>
      <p:ext uri="{BB962C8B-B14F-4D97-AF65-F5344CB8AC3E}">
        <p14:creationId xmlns:p14="http://schemas.microsoft.com/office/powerpoint/2010/main" val="218610374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506587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4065530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277EF0B9-D485-4248-8909-F5A8049CE6AE}"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AFE4FDC-F712-427B-9F6A-945D7691678D}"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FF92200-D514-458B-AB91-733FED895498}"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9FD4E83-83B9-4D04-9FFA-C8D5170F4E05}"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8FF57704-B582-40E8-A8F4-94AC83456D15}" type="datetime1">
              <a:rPr kumimoji="1" lang="ja-JP" altLang="en-US" smtClean="0"/>
              <a:pPr/>
              <a:t>2024/8/28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56580BD6-1BB5-44B7-B623-F5D5EA08D618}" type="datetime1">
              <a:rPr kumimoji="1" lang="ja-JP" altLang="en-US" smtClean="0"/>
              <a:pPr/>
              <a:t>2024/8/28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1EC9B47-0C49-4F4C-93D7-94A6D6A493BC}" type="datetime1">
              <a:rPr kumimoji="1" lang="ja-JP" altLang="en-US" smtClean="0"/>
              <a:pPr/>
              <a:t>2024/8/28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6B219B01-22CC-4A73-9725-0044E91CBC26}" type="datetime1">
              <a:rPr kumimoji="1" lang="ja-JP" altLang="en-US" smtClean="0"/>
              <a:pPr/>
              <a:t>2024/8/28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CDB987A-9938-4D42-93C8-FC881362E4D7}" type="datetime1">
              <a:rPr kumimoji="1" lang="ja-JP" altLang="en-US" smtClean="0"/>
              <a:pPr/>
              <a:t>2024/8/28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2B4A3C6E-D846-4257-8A9E-05B39DBD1472}" type="datetime1">
              <a:rPr kumimoji="1" lang="ja-JP" altLang="en-US" smtClean="0"/>
              <a:pPr/>
              <a:t>2024/8/28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3FABAB7A-6F8F-48AE-A943-04DC4E891A02}" type="datetime1">
              <a:rPr kumimoji="1" lang="ja-JP" altLang="en-US" smtClean="0"/>
              <a:pPr/>
              <a:t>2024/8/28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7CDCEC03-09A3-40E1-85D3-C21B91FC9C15}"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2145C6-10AE-4492-91D5-DB03AC9F03B9}" type="datetime1">
              <a:rPr kumimoji="1" lang="ja-JP" altLang="en-US" smtClean="0"/>
              <a:pPr/>
              <a:t>2024/8/28</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DCEC03-09A3-40E1-85D3-C21B91FC9C15}"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3B8119F-70D0-4271-8120-9B41633AF8FE}"/>
              </a:ext>
            </a:extLst>
          </p:cNvPr>
          <p:cNvSpPr txBox="1"/>
          <p:nvPr/>
        </p:nvSpPr>
        <p:spPr>
          <a:xfrm>
            <a:off x="323528" y="548680"/>
            <a:ext cx="8460432" cy="307777"/>
          </a:xfrm>
          <a:prstGeom prst="rect">
            <a:avLst/>
          </a:prstGeom>
          <a:noFill/>
        </p:spPr>
        <p:txBody>
          <a:bodyPr wrap="square" rtlCol="0">
            <a:spAutoFit/>
          </a:bodyPr>
          <a:lstStyle/>
          <a:p>
            <a:r>
              <a:rPr kumimoji="1" lang="ja-JP" altLang="en-US" sz="1400" dirty="0"/>
              <a:t>● 共通（仕上がり像Ａ） と 選択群（仕上がり像Ｂ、仕上がり像Ｃ） のいずれか１つを選択する。</a:t>
            </a:r>
          </a:p>
        </p:txBody>
      </p:sp>
      <p:sp>
        <p:nvSpPr>
          <p:cNvPr id="5" name="角丸四角形 75">
            <a:extLst>
              <a:ext uri="{FF2B5EF4-FFF2-40B4-BE49-F238E27FC236}">
                <a16:creationId xmlns:a16="http://schemas.microsoft.com/office/drawing/2014/main" id="{31AC57A0-BDA8-4553-9615-233A74B753AD}"/>
              </a:ext>
            </a:extLst>
          </p:cNvPr>
          <p:cNvSpPr/>
          <p:nvPr/>
        </p:nvSpPr>
        <p:spPr>
          <a:xfrm>
            <a:off x="-36512" y="119484"/>
            <a:ext cx="9217024" cy="357188"/>
          </a:xfrm>
          <a:prstGeom prst="roundRect">
            <a:avLst>
              <a:gd name="adj" fmla="val 0"/>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spcBef>
                <a:spcPts val="0"/>
              </a:spcBef>
              <a:spcAft>
                <a:spcPts val="0"/>
              </a:spcAft>
              <a:defRPr/>
            </a:pPr>
            <a:r>
              <a:rPr lang="ja-JP" altLang="en-US" sz="2000" dirty="0">
                <a:solidFill>
                  <a:schemeClr val="tx1"/>
                </a:solidFill>
              </a:rPr>
              <a:t>電気設備技術科のカリキュラムモデル</a:t>
            </a:r>
          </a:p>
        </p:txBody>
      </p:sp>
      <p:sp>
        <p:nvSpPr>
          <p:cNvPr id="6" name="角丸四角形 157">
            <a:extLst>
              <a:ext uri="{FF2B5EF4-FFF2-40B4-BE49-F238E27FC236}">
                <a16:creationId xmlns:a16="http://schemas.microsoft.com/office/drawing/2014/main" id="{68B4BD35-B78E-4D68-A9C2-239F5CE35BD5}"/>
              </a:ext>
            </a:extLst>
          </p:cNvPr>
          <p:cNvSpPr/>
          <p:nvPr/>
        </p:nvSpPr>
        <p:spPr>
          <a:xfrm>
            <a:off x="6421089" y="1698505"/>
            <a:ext cx="1803331" cy="2477409"/>
          </a:xfrm>
          <a:prstGeom prst="roundRect">
            <a:avLst>
              <a:gd name="adj" fmla="val 4223"/>
            </a:avLst>
          </a:prstGeom>
          <a:no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8" name="角丸四角形 137">
            <a:extLst>
              <a:ext uri="{FF2B5EF4-FFF2-40B4-BE49-F238E27FC236}">
                <a16:creationId xmlns:a16="http://schemas.microsoft.com/office/drawing/2014/main" id="{94832EA4-820E-4003-9788-99B4F58710B9}"/>
              </a:ext>
            </a:extLst>
          </p:cNvPr>
          <p:cNvSpPr/>
          <p:nvPr/>
        </p:nvSpPr>
        <p:spPr>
          <a:xfrm>
            <a:off x="573460" y="1298123"/>
            <a:ext cx="2232248" cy="3030503"/>
          </a:xfrm>
          <a:prstGeom prst="roundRect">
            <a:avLst>
              <a:gd name="adj" fmla="val 3598"/>
            </a:avLst>
          </a:prstGeom>
          <a:solidFill>
            <a:schemeClr val="accent6">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solidFill>
                <a:prstClr val="black"/>
              </a:solidFill>
            </a:endParaRPr>
          </a:p>
        </p:txBody>
      </p:sp>
      <p:sp>
        <p:nvSpPr>
          <p:cNvPr id="9" name="角丸四角形 143">
            <a:extLst>
              <a:ext uri="{FF2B5EF4-FFF2-40B4-BE49-F238E27FC236}">
                <a16:creationId xmlns:a16="http://schemas.microsoft.com/office/drawing/2014/main" id="{A45ECFC0-C2B2-4D17-BB2C-5C58868FDBCB}"/>
              </a:ext>
            </a:extLst>
          </p:cNvPr>
          <p:cNvSpPr/>
          <p:nvPr/>
        </p:nvSpPr>
        <p:spPr>
          <a:xfrm>
            <a:off x="4119963" y="1298123"/>
            <a:ext cx="4446385" cy="3019770"/>
          </a:xfrm>
          <a:prstGeom prst="roundRect">
            <a:avLst>
              <a:gd name="adj" fmla="val 2457"/>
            </a:avLst>
          </a:prstGeom>
          <a:solidFill>
            <a:schemeClr val="accent3">
              <a:lumMod val="60000"/>
              <a:lumOff val="40000"/>
            </a:schemeClr>
          </a:solidFill>
          <a:ln>
            <a:noFill/>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solidFill>
                <a:prstClr val="black"/>
              </a:solidFill>
            </a:endParaRPr>
          </a:p>
        </p:txBody>
      </p:sp>
      <p:sp>
        <p:nvSpPr>
          <p:cNvPr id="10" name="角丸四角形 147">
            <a:extLst>
              <a:ext uri="{FF2B5EF4-FFF2-40B4-BE49-F238E27FC236}">
                <a16:creationId xmlns:a16="http://schemas.microsoft.com/office/drawing/2014/main" id="{C3524B51-A3B8-4376-831F-B647D06BFE49}"/>
              </a:ext>
            </a:extLst>
          </p:cNvPr>
          <p:cNvSpPr/>
          <p:nvPr/>
        </p:nvSpPr>
        <p:spPr>
          <a:xfrm>
            <a:off x="4119963" y="913678"/>
            <a:ext cx="4446385" cy="310834"/>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r>
              <a:rPr lang="ja-JP" altLang="en-US" sz="1200" dirty="0">
                <a:solidFill>
                  <a:prstClr val="white"/>
                </a:solidFill>
                <a:latin typeface="+mn-ea"/>
              </a:rPr>
              <a:t>選択群（仕上がり像</a:t>
            </a:r>
            <a:r>
              <a:rPr lang="en-US" altLang="ja-JP" sz="1200" dirty="0">
                <a:solidFill>
                  <a:prstClr val="white"/>
                </a:solidFill>
                <a:latin typeface="+mn-ea"/>
              </a:rPr>
              <a:t>B</a:t>
            </a:r>
            <a:r>
              <a:rPr lang="ja-JP" altLang="en-US" sz="1200" dirty="0" err="1">
                <a:solidFill>
                  <a:prstClr val="white"/>
                </a:solidFill>
                <a:latin typeface="+mn-ea"/>
              </a:rPr>
              <a:t>、</a:t>
            </a:r>
            <a:r>
              <a:rPr lang="ja-JP" altLang="en-US" sz="1200" dirty="0">
                <a:solidFill>
                  <a:prstClr val="white"/>
                </a:solidFill>
                <a:latin typeface="+mn-ea"/>
              </a:rPr>
              <a:t>仕上がり像</a:t>
            </a:r>
            <a:r>
              <a:rPr lang="en-US" altLang="ja-JP" sz="1200" dirty="0">
                <a:solidFill>
                  <a:prstClr val="white"/>
                </a:solidFill>
                <a:latin typeface="+mn-ea"/>
              </a:rPr>
              <a:t>C</a:t>
            </a:r>
            <a:r>
              <a:rPr lang="ja-JP" altLang="en-US" sz="1200" dirty="0">
                <a:solidFill>
                  <a:prstClr val="white"/>
                </a:solidFill>
                <a:latin typeface="+mn-ea"/>
              </a:rPr>
              <a:t> のいずれか１つ選択）</a:t>
            </a:r>
          </a:p>
        </p:txBody>
      </p:sp>
      <p:sp>
        <p:nvSpPr>
          <p:cNvPr id="11" name="角丸四角形 155">
            <a:extLst>
              <a:ext uri="{FF2B5EF4-FFF2-40B4-BE49-F238E27FC236}">
                <a16:creationId xmlns:a16="http://schemas.microsoft.com/office/drawing/2014/main" id="{C8812D7A-AAFD-4ADC-8F61-3FA26528004B}"/>
              </a:ext>
            </a:extLst>
          </p:cNvPr>
          <p:cNvSpPr/>
          <p:nvPr/>
        </p:nvSpPr>
        <p:spPr>
          <a:xfrm>
            <a:off x="573460" y="908720"/>
            <a:ext cx="2232248" cy="310833"/>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200" dirty="0">
                <a:solidFill>
                  <a:prstClr val="white"/>
                </a:solidFill>
              </a:rPr>
              <a:t>共通</a:t>
            </a:r>
          </a:p>
        </p:txBody>
      </p:sp>
      <p:sp>
        <p:nvSpPr>
          <p:cNvPr id="12" name="角丸四角形 56">
            <a:extLst>
              <a:ext uri="{FF2B5EF4-FFF2-40B4-BE49-F238E27FC236}">
                <a16:creationId xmlns:a16="http://schemas.microsoft.com/office/drawing/2014/main" id="{3EC9343B-750A-41AF-B4F9-CAAE28280A47}"/>
              </a:ext>
            </a:extLst>
          </p:cNvPr>
          <p:cNvSpPr/>
          <p:nvPr/>
        </p:nvSpPr>
        <p:spPr>
          <a:xfrm>
            <a:off x="850148" y="2539380"/>
            <a:ext cx="1656184" cy="757145"/>
          </a:xfrm>
          <a:prstGeom prst="roundRect">
            <a:avLst/>
          </a:prstGeom>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dirty="0">
              <a:solidFill>
                <a:prstClr val="black"/>
              </a:solidFill>
              <a:latin typeface="ＭＳ Ｐゴシック"/>
            </a:endParaRPr>
          </a:p>
          <a:p>
            <a:pPr algn="ctr" defTabSz="800100" fontAlgn="auto">
              <a:spcAft>
                <a:spcPct val="35000"/>
              </a:spcAft>
              <a:defRPr/>
            </a:pPr>
            <a:r>
              <a:rPr lang="en-US" altLang="ja-JP" sz="1100" dirty="0">
                <a:solidFill>
                  <a:schemeClr val="tx1"/>
                </a:solidFill>
                <a:latin typeface="ＭＳ Ｐゴシック"/>
              </a:rPr>
              <a:t>MS228</a:t>
            </a:r>
            <a:br>
              <a:rPr lang="en-US" altLang="ja-JP" sz="1100" dirty="0">
                <a:solidFill>
                  <a:schemeClr val="tx1"/>
                </a:solidFill>
                <a:latin typeface="ＭＳ Ｐゴシック"/>
              </a:rPr>
            </a:br>
            <a:r>
              <a:rPr lang="ja-JP" altLang="en-US" sz="1100" dirty="0">
                <a:solidFill>
                  <a:schemeClr val="tx1"/>
                </a:solidFill>
                <a:latin typeface="ＭＳ Ｐゴシック"/>
              </a:rPr>
              <a:t>構造物鉄工</a:t>
            </a:r>
            <a:r>
              <a:rPr lang="zh-CN" altLang="en-US" sz="1100" dirty="0">
                <a:solidFill>
                  <a:schemeClr val="tx1"/>
                </a:solidFill>
                <a:latin typeface="ＭＳ Ｐゴシック" pitchFamily="50" charset="-128"/>
                <a:ea typeface="ＭＳ Ｐゴシック" pitchFamily="50" charset="-128"/>
              </a:rPr>
              <a:t>基本</a:t>
            </a:r>
            <a:endParaRPr lang="ja-JP" altLang="en-US" sz="1100" dirty="0">
              <a:solidFill>
                <a:schemeClr val="tx1"/>
              </a:solidFill>
              <a:latin typeface="ＭＳ Ｐゴシック" pitchFamily="50" charset="-128"/>
            </a:endParaRPr>
          </a:p>
        </p:txBody>
      </p:sp>
      <p:sp>
        <p:nvSpPr>
          <p:cNvPr id="13" name="テキスト ボックス 12">
            <a:extLst>
              <a:ext uri="{FF2B5EF4-FFF2-40B4-BE49-F238E27FC236}">
                <a16:creationId xmlns:a16="http://schemas.microsoft.com/office/drawing/2014/main" id="{C258602E-8BE4-4D79-A5E9-12AF3402E0E6}"/>
              </a:ext>
            </a:extLst>
          </p:cNvPr>
          <p:cNvSpPr txBox="1"/>
          <p:nvPr/>
        </p:nvSpPr>
        <p:spPr>
          <a:xfrm>
            <a:off x="802721" y="1933456"/>
            <a:ext cx="1812098" cy="430887"/>
          </a:xfrm>
          <a:prstGeom prst="rect">
            <a:avLst/>
          </a:prstGeom>
          <a:noFill/>
        </p:spPr>
        <p:txBody>
          <a:bodyPr wrap="square">
            <a:spAutoFit/>
          </a:bodyPr>
          <a:lstStyle/>
          <a:p>
            <a:pPr fontAlgn="auto">
              <a:spcBef>
                <a:spcPts val="0"/>
              </a:spcBef>
              <a:spcAft>
                <a:spcPts val="0"/>
              </a:spcAft>
              <a:defRPr/>
            </a:pPr>
            <a:r>
              <a:rPr lang="ja-JP" altLang="en-US" sz="1050" dirty="0">
                <a:latin typeface="+mn-ea"/>
              </a:rPr>
              <a:t>鉄鋼材の加工及び構造物運搬作業ができる。</a:t>
            </a:r>
            <a:endParaRPr lang="en-US" altLang="ja-JP" sz="1050" dirty="0">
              <a:solidFill>
                <a:prstClr val="black"/>
              </a:solidFill>
              <a:latin typeface="+mn-ea"/>
              <a:ea typeface="+mn-ea"/>
            </a:endParaRPr>
          </a:p>
        </p:txBody>
      </p:sp>
      <p:sp>
        <p:nvSpPr>
          <p:cNvPr id="14" name="角丸四角形 60">
            <a:extLst>
              <a:ext uri="{FF2B5EF4-FFF2-40B4-BE49-F238E27FC236}">
                <a16:creationId xmlns:a16="http://schemas.microsoft.com/office/drawing/2014/main" id="{965BAA23-AF6D-4C55-B4EF-A8BA91019FF9}"/>
              </a:ext>
            </a:extLst>
          </p:cNvPr>
          <p:cNvSpPr/>
          <p:nvPr/>
        </p:nvSpPr>
        <p:spPr>
          <a:xfrm>
            <a:off x="1282196" y="2539380"/>
            <a:ext cx="828000" cy="180000"/>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800" spc="-100" dirty="0">
                <a:solidFill>
                  <a:prstClr val="white"/>
                </a:solidFill>
                <a:latin typeface="ＭＳ Ｐゴシック"/>
              </a:rPr>
              <a:t>第１、４ システム</a:t>
            </a:r>
          </a:p>
        </p:txBody>
      </p:sp>
      <p:sp>
        <p:nvSpPr>
          <p:cNvPr id="15" name="角丸四角形 61">
            <a:extLst>
              <a:ext uri="{FF2B5EF4-FFF2-40B4-BE49-F238E27FC236}">
                <a16:creationId xmlns:a16="http://schemas.microsoft.com/office/drawing/2014/main" id="{C6E34F58-1FCF-4333-84DD-D2F89489227E}"/>
              </a:ext>
            </a:extLst>
          </p:cNvPr>
          <p:cNvSpPr/>
          <p:nvPr/>
        </p:nvSpPr>
        <p:spPr>
          <a:xfrm>
            <a:off x="751384" y="1699824"/>
            <a:ext cx="1872000" cy="2437827"/>
          </a:xfrm>
          <a:prstGeom prst="roundRect">
            <a:avLst>
              <a:gd name="adj" fmla="val 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16" name="正方形/長方形 15">
            <a:extLst>
              <a:ext uri="{FF2B5EF4-FFF2-40B4-BE49-F238E27FC236}">
                <a16:creationId xmlns:a16="http://schemas.microsoft.com/office/drawing/2014/main" id="{DA64969E-DD7A-4BC9-8F05-231001A803FC}"/>
              </a:ext>
            </a:extLst>
          </p:cNvPr>
          <p:cNvSpPr/>
          <p:nvPr/>
        </p:nvSpPr>
        <p:spPr>
          <a:xfrm>
            <a:off x="751384" y="1688477"/>
            <a:ext cx="1872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A</a:t>
            </a:r>
            <a:endParaRPr kumimoji="1" lang="ja-JP" altLang="en-US" sz="1050" dirty="0">
              <a:solidFill>
                <a:schemeClr val="bg1"/>
              </a:solidFill>
              <a:latin typeface="+mn-ea"/>
            </a:endParaRPr>
          </a:p>
        </p:txBody>
      </p:sp>
      <p:sp>
        <p:nvSpPr>
          <p:cNvPr id="17" name="角丸四角形 72">
            <a:extLst>
              <a:ext uri="{FF2B5EF4-FFF2-40B4-BE49-F238E27FC236}">
                <a16:creationId xmlns:a16="http://schemas.microsoft.com/office/drawing/2014/main" id="{ECAEEA86-E59D-4A04-90DB-BF15A887CEB9}"/>
              </a:ext>
            </a:extLst>
          </p:cNvPr>
          <p:cNvSpPr/>
          <p:nvPr/>
        </p:nvSpPr>
        <p:spPr>
          <a:xfrm>
            <a:off x="4368114" y="1728400"/>
            <a:ext cx="1872000" cy="2420982"/>
          </a:xfrm>
          <a:prstGeom prst="roundRect">
            <a:avLst>
              <a:gd name="adj" fmla="val 153"/>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18" name="正方形/長方形 17">
            <a:extLst>
              <a:ext uri="{FF2B5EF4-FFF2-40B4-BE49-F238E27FC236}">
                <a16:creationId xmlns:a16="http://schemas.microsoft.com/office/drawing/2014/main" id="{29343CD3-BB36-4E8C-9D25-1F3EC4C9630D}"/>
              </a:ext>
            </a:extLst>
          </p:cNvPr>
          <p:cNvSpPr/>
          <p:nvPr/>
        </p:nvSpPr>
        <p:spPr>
          <a:xfrm>
            <a:off x="4368114" y="1717052"/>
            <a:ext cx="1872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B</a:t>
            </a:r>
            <a:endParaRPr kumimoji="1" lang="ja-JP" altLang="en-US" sz="1050" dirty="0">
              <a:solidFill>
                <a:schemeClr val="bg1"/>
              </a:solidFill>
              <a:latin typeface="+mn-ea"/>
            </a:endParaRPr>
          </a:p>
        </p:txBody>
      </p:sp>
      <p:sp>
        <p:nvSpPr>
          <p:cNvPr id="19" name="角丸四角形 86">
            <a:extLst>
              <a:ext uri="{FF2B5EF4-FFF2-40B4-BE49-F238E27FC236}">
                <a16:creationId xmlns:a16="http://schemas.microsoft.com/office/drawing/2014/main" id="{FDE55E8F-6EEC-43F2-AEC5-6696FEC1A97C}"/>
              </a:ext>
            </a:extLst>
          </p:cNvPr>
          <p:cNvSpPr/>
          <p:nvPr/>
        </p:nvSpPr>
        <p:spPr>
          <a:xfrm>
            <a:off x="6460855" y="1728400"/>
            <a:ext cx="1872000" cy="2409252"/>
          </a:xfrm>
          <a:prstGeom prst="roundRect">
            <a:avLst>
              <a:gd name="adj" fmla="val 560"/>
            </a:avLst>
          </a:prstGeom>
          <a:solidFill>
            <a:schemeClr val="bg1"/>
          </a:solidFill>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sz="1100"/>
          </a:p>
        </p:txBody>
      </p:sp>
      <p:sp>
        <p:nvSpPr>
          <p:cNvPr id="20" name="正方形/長方形 19">
            <a:extLst>
              <a:ext uri="{FF2B5EF4-FFF2-40B4-BE49-F238E27FC236}">
                <a16:creationId xmlns:a16="http://schemas.microsoft.com/office/drawing/2014/main" id="{69B1F970-CDDE-4BC0-8E08-202B683785FF}"/>
              </a:ext>
            </a:extLst>
          </p:cNvPr>
          <p:cNvSpPr/>
          <p:nvPr/>
        </p:nvSpPr>
        <p:spPr>
          <a:xfrm>
            <a:off x="6460855" y="1717052"/>
            <a:ext cx="1872000" cy="233545"/>
          </a:xfrm>
          <a:prstGeom prst="rect">
            <a:avLst/>
          </a:prstGeom>
          <a:solidFill>
            <a:srgbClr val="0070C0"/>
          </a:solidFill>
          <a:ln>
            <a:solidFill>
              <a:srgbClr val="0070C0"/>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r>
              <a:rPr lang="ja-JP" altLang="en-US" sz="1050" dirty="0">
                <a:solidFill>
                  <a:schemeClr val="bg1"/>
                </a:solidFill>
                <a:latin typeface="+mn-ea"/>
              </a:rPr>
              <a:t>仕上がり像</a:t>
            </a:r>
            <a:r>
              <a:rPr lang="en-US" altLang="ja-JP" sz="1050" dirty="0">
                <a:solidFill>
                  <a:schemeClr val="bg1"/>
                </a:solidFill>
                <a:latin typeface="+mn-ea"/>
              </a:rPr>
              <a:t>C</a:t>
            </a:r>
            <a:endParaRPr kumimoji="1" lang="ja-JP" altLang="en-US" sz="1050" dirty="0">
              <a:solidFill>
                <a:schemeClr val="bg1"/>
              </a:solidFill>
              <a:latin typeface="+mn-ea"/>
            </a:endParaRPr>
          </a:p>
        </p:txBody>
      </p:sp>
      <p:sp>
        <p:nvSpPr>
          <p:cNvPr id="21" name="テキスト ボックス 20">
            <a:extLst>
              <a:ext uri="{FF2B5EF4-FFF2-40B4-BE49-F238E27FC236}">
                <a16:creationId xmlns:a16="http://schemas.microsoft.com/office/drawing/2014/main" id="{7FA2C6F4-3E18-4BD5-8835-368B1FE2EC7A}"/>
              </a:ext>
            </a:extLst>
          </p:cNvPr>
          <p:cNvSpPr txBox="1"/>
          <p:nvPr/>
        </p:nvSpPr>
        <p:spPr>
          <a:xfrm>
            <a:off x="743146" y="1910369"/>
            <a:ext cx="1939900" cy="246221"/>
          </a:xfrm>
          <a:prstGeom prst="rect">
            <a:avLst/>
          </a:prstGeom>
          <a:noFill/>
        </p:spPr>
        <p:txBody>
          <a:bodyPr wrap="square">
            <a:spAutoFit/>
          </a:bodyPr>
          <a:lstStyle/>
          <a:p>
            <a:pPr fontAlgn="auto">
              <a:spcBef>
                <a:spcPts val="0"/>
              </a:spcBef>
              <a:spcAft>
                <a:spcPts val="0"/>
              </a:spcAft>
              <a:defRPr/>
            </a:pPr>
            <a:r>
              <a:rPr lang="ja-JP" altLang="en-US" sz="1000" dirty="0">
                <a:latin typeface="ＭＳ Ｐゴシック" pitchFamily="50" charset="-128"/>
              </a:rPr>
              <a:t>電気設備工事ができる。</a:t>
            </a:r>
            <a:endParaRPr lang="ja-JP" altLang="en-US" sz="1000" dirty="0">
              <a:solidFill>
                <a:prstClr val="black"/>
              </a:solidFill>
              <a:latin typeface="ＭＳ Ｐゴシック"/>
              <a:ea typeface="ＭＳ Ｐゴシック"/>
            </a:endParaRPr>
          </a:p>
        </p:txBody>
      </p:sp>
      <p:sp>
        <p:nvSpPr>
          <p:cNvPr id="22" name="テキスト ボックス 21">
            <a:extLst>
              <a:ext uri="{FF2B5EF4-FFF2-40B4-BE49-F238E27FC236}">
                <a16:creationId xmlns:a16="http://schemas.microsoft.com/office/drawing/2014/main" id="{34A5524C-8963-4A35-8406-B2D2C314D49F}"/>
              </a:ext>
            </a:extLst>
          </p:cNvPr>
          <p:cNvSpPr txBox="1"/>
          <p:nvPr/>
        </p:nvSpPr>
        <p:spPr>
          <a:xfrm>
            <a:off x="6483917" y="1945359"/>
            <a:ext cx="1863989" cy="400110"/>
          </a:xfrm>
          <a:prstGeom prst="rect">
            <a:avLst/>
          </a:prstGeom>
          <a:noFill/>
        </p:spPr>
        <p:txBody>
          <a:bodyPr wrap="square">
            <a:spAutoFit/>
          </a:bodyPr>
          <a:lstStyle/>
          <a:p>
            <a:r>
              <a:rPr lang="ja-JP" altLang="en-US" sz="1000" dirty="0">
                <a:latin typeface="ＭＳ Ｐゴシック" pitchFamily="50" charset="-128"/>
              </a:rPr>
              <a:t>シーケンス制御回路及びＰ</a:t>
            </a:r>
            <a:r>
              <a:rPr lang="en-US" altLang="ja-JP" sz="1000" dirty="0">
                <a:latin typeface="ＭＳ Ｐゴシック" pitchFamily="50" charset="-128"/>
              </a:rPr>
              <a:t>L</a:t>
            </a:r>
            <a:r>
              <a:rPr lang="ja-JP" altLang="en-US" sz="1000" dirty="0">
                <a:latin typeface="ＭＳ Ｐゴシック" pitchFamily="50" charset="-128"/>
              </a:rPr>
              <a:t>Ｃ制御回路の設計・施工ができる。</a:t>
            </a:r>
            <a:endParaRPr lang="en-US" altLang="ja-JP" sz="1000" dirty="0">
              <a:latin typeface="ＭＳ Ｐゴシック" pitchFamily="50" charset="-128"/>
            </a:endParaRPr>
          </a:p>
        </p:txBody>
      </p:sp>
      <p:sp>
        <p:nvSpPr>
          <p:cNvPr id="23" name="テキスト ボックス 22">
            <a:extLst>
              <a:ext uri="{FF2B5EF4-FFF2-40B4-BE49-F238E27FC236}">
                <a16:creationId xmlns:a16="http://schemas.microsoft.com/office/drawing/2014/main" id="{48F1F93E-F2D8-40B2-8A79-260F30284DE1}"/>
              </a:ext>
            </a:extLst>
          </p:cNvPr>
          <p:cNvSpPr txBox="1"/>
          <p:nvPr/>
        </p:nvSpPr>
        <p:spPr>
          <a:xfrm>
            <a:off x="4372607" y="1945359"/>
            <a:ext cx="1923993" cy="553998"/>
          </a:xfrm>
          <a:prstGeom prst="rect">
            <a:avLst/>
          </a:prstGeom>
          <a:noFill/>
        </p:spPr>
        <p:txBody>
          <a:bodyPr wrap="square">
            <a:spAutoFit/>
          </a:bodyPr>
          <a:lstStyle/>
          <a:p>
            <a:r>
              <a:rPr lang="ja-JP" altLang="en-US" sz="1000" dirty="0">
                <a:latin typeface="ＭＳ Ｐゴシック" pitchFamily="50" charset="-128"/>
              </a:rPr>
              <a:t>シーケンス制御回路及び消防設備の設計・施工、Ｐ</a:t>
            </a:r>
            <a:r>
              <a:rPr lang="en-US" altLang="ja-JP" sz="1000" dirty="0">
                <a:latin typeface="ＭＳ Ｐゴシック" pitchFamily="50" charset="-128"/>
              </a:rPr>
              <a:t>L</a:t>
            </a:r>
            <a:r>
              <a:rPr lang="ja-JP" altLang="en-US" sz="1000" dirty="0">
                <a:latin typeface="ＭＳ Ｐゴシック" pitchFamily="50" charset="-128"/>
              </a:rPr>
              <a:t>Ｃ制御回路の設計ができる。</a:t>
            </a:r>
            <a:endParaRPr lang="en-US" altLang="ja-JP" sz="1000" dirty="0">
              <a:latin typeface="ＭＳ Ｐゴシック" pitchFamily="50" charset="-128"/>
            </a:endParaRPr>
          </a:p>
        </p:txBody>
      </p:sp>
      <p:grpSp>
        <p:nvGrpSpPr>
          <p:cNvPr id="28" name="グループ化 27">
            <a:extLst>
              <a:ext uri="{FF2B5EF4-FFF2-40B4-BE49-F238E27FC236}">
                <a16:creationId xmlns:a16="http://schemas.microsoft.com/office/drawing/2014/main" id="{9C5A3DD4-D109-4771-9C6C-55B12D443FBA}"/>
              </a:ext>
            </a:extLst>
          </p:cNvPr>
          <p:cNvGrpSpPr/>
          <p:nvPr/>
        </p:nvGrpSpPr>
        <p:grpSpPr>
          <a:xfrm>
            <a:off x="861492" y="2511946"/>
            <a:ext cx="1636250" cy="1525551"/>
            <a:chOff x="930810" y="2359880"/>
            <a:chExt cx="1636250" cy="1525551"/>
          </a:xfrm>
        </p:grpSpPr>
        <p:grpSp>
          <p:nvGrpSpPr>
            <p:cNvPr id="29" name="グループ化 28">
              <a:extLst>
                <a:ext uri="{FF2B5EF4-FFF2-40B4-BE49-F238E27FC236}">
                  <a16:creationId xmlns:a16="http://schemas.microsoft.com/office/drawing/2014/main" id="{A57A69BB-7014-428E-9F2F-7A1CC8AED2E8}"/>
                </a:ext>
              </a:extLst>
            </p:cNvPr>
            <p:cNvGrpSpPr/>
            <p:nvPr/>
          </p:nvGrpSpPr>
          <p:grpSpPr>
            <a:xfrm>
              <a:off x="930810" y="2366112"/>
              <a:ext cx="1636250" cy="1519319"/>
              <a:chOff x="1115616" y="2420887"/>
              <a:chExt cx="1636250" cy="1519319"/>
            </a:xfrm>
          </p:grpSpPr>
          <p:sp>
            <p:nvSpPr>
              <p:cNvPr id="36" name="角丸四角形 60">
                <a:extLst>
                  <a:ext uri="{FF2B5EF4-FFF2-40B4-BE49-F238E27FC236}">
                    <a16:creationId xmlns:a16="http://schemas.microsoft.com/office/drawing/2014/main" id="{910A11DF-C149-4DF0-BFEA-601BCCB5686D}"/>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ES101</a:t>
                </a:r>
                <a:br>
                  <a:rPr lang="en-US" altLang="ja-JP" sz="1100" b="1" dirty="0">
                    <a:solidFill>
                      <a:prstClr val="black"/>
                    </a:solidFill>
                    <a:latin typeface="ＭＳ Ｐゴシック"/>
                  </a:rPr>
                </a:br>
                <a:r>
                  <a:rPr lang="ja-JP" altLang="en-US" sz="1100" b="1" dirty="0">
                    <a:solidFill>
                      <a:prstClr val="black"/>
                    </a:solidFill>
                    <a:latin typeface="ＭＳ Ｐゴシック"/>
                  </a:rPr>
                  <a:t>一般用電気設備工事</a:t>
                </a:r>
                <a:r>
                  <a:rPr lang="en-US" altLang="ja-JP" sz="1100" b="1" dirty="0">
                    <a:solidFill>
                      <a:prstClr val="black"/>
                    </a:solidFill>
                    <a:latin typeface="ＭＳ Ｐゴシック"/>
                  </a:rPr>
                  <a:t>Ⅰ</a:t>
                </a:r>
                <a:endParaRPr lang="ja-JP" altLang="en-US" sz="1100" b="1" dirty="0">
                  <a:solidFill>
                    <a:prstClr val="black"/>
                  </a:solidFill>
                  <a:latin typeface="ＭＳ Ｐゴシック" pitchFamily="50" charset="-128"/>
                </a:endParaRPr>
              </a:p>
            </p:txBody>
          </p:sp>
          <p:sp>
            <p:nvSpPr>
              <p:cNvPr id="37" name="角丸四角形 65">
                <a:extLst>
                  <a:ext uri="{FF2B5EF4-FFF2-40B4-BE49-F238E27FC236}">
                    <a16:creationId xmlns:a16="http://schemas.microsoft.com/office/drawing/2014/main" id="{C6A34B50-FA47-4D49-A873-9194FA7CD5F0}"/>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ES102</a:t>
                </a:r>
              </a:p>
              <a:p>
                <a:pPr algn="ctr" defTabSz="800100" fontAlgn="auto">
                  <a:lnSpc>
                    <a:spcPts val="800"/>
                  </a:lnSpc>
                  <a:spcAft>
                    <a:spcPct val="35000"/>
                  </a:spcAft>
                  <a:defRPr/>
                </a:pPr>
                <a:r>
                  <a:rPr lang="ja-JP" altLang="en-US" sz="1100" b="1" dirty="0">
                    <a:solidFill>
                      <a:prstClr val="black"/>
                    </a:solidFill>
                    <a:latin typeface="ＭＳ Ｐゴシック"/>
                  </a:rPr>
                  <a:t>一般用電気設備工事</a:t>
                </a:r>
                <a:r>
                  <a:rPr lang="en-US" altLang="ja-JP" sz="1100" b="1" dirty="0">
                    <a:solidFill>
                      <a:prstClr val="black"/>
                    </a:solidFill>
                    <a:latin typeface="ＭＳ Ｐゴシック"/>
                  </a:rPr>
                  <a:t>Ⅱ</a:t>
                </a:r>
                <a:endParaRPr lang="ja-JP" altLang="en-US" sz="1100" b="1" dirty="0">
                  <a:latin typeface="+mn-ea"/>
                </a:endParaRPr>
              </a:p>
            </p:txBody>
          </p:sp>
        </p:grpSp>
        <p:sp>
          <p:nvSpPr>
            <p:cNvPr id="30" name="正方形/長方形 29">
              <a:extLst>
                <a:ext uri="{FF2B5EF4-FFF2-40B4-BE49-F238E27FC236}">
                  <a16:creationId xmlns:a16="http://schemas.microsoft.com/office/drawing/2014/main" id="{98BCCB8E-4E14-4B90-B86A-678C535A55F7}"/>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1" name="フローチャート : 端子 184">
              <a:extLst>
                <a:ext uri="{FF2B5EF4-FFF2-40B4-BE49-F238E27FC236}">
                  <a16:creationId xmlns:a16="http://schemas.microsoft.com/office/drawing/2014/main" id="{4E6A6089-32EE-4615-B236-CF65B056EB77}"/>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2" name="角丸四角形 67">
              <a:extLst>
                <a:ext uri="{FF2B5EF4-FFF2-40B4-BE49-F238E27FC236}">
                  <a16:creationId xmlns:a16="http://schemas.microsoft.com/office/drawing/2014/main" id="{917B988B-923B-4D83-BBDF-C1C78BD0A35C}"/>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33" name="正方形/長方形 32">
              <a:extLst>
                <a:ext uri="{FF2B5EF4-FFF2-40B4-BE49-F238E27FC236}">
                  <a16:creationId xmlns:a16="http://schemas.microsoft.com/office/drawing/2014/main" id="{4991D0B7-8CBD-4A66-83C4-8C18781E8EC7}"/>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34" name="フローチャート : 端子 184">
              <a:extLst>
                <a:ext uri="{FF2B5EF4-FFF2-40B4-BE49-F238E27FC236}">
                  <a16:creationId xmlns:a16="http://schemas.microsoft.com/office/drawing/2014/main" id="{6BB8F341-3B0C-4628-BDEA-21521EE22E37}"/>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35" name="角丸四角形 67">
              <a:extLst>
                <a:ext uri="{FF2B5EF4-FFF2-40B4-BE49-F238E27FC236}">
                  <a16:creationId xmlns:a16="http://schemas.microsoft.com/office/drawing/2014/main" id="{DA3B19CA-4854-4A4E-BB97-DE6279E020BA}"/>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38" name="グループ化 37">
            <a:extLst>
              <a:ext uri="{FF2B5EF4-FFF2-40B4-BE49-F238E27FC236}">
                <a16:creationId xmlns:a16="http://schemas.microsoft.com/office/drawing/2014/main" id="{0C7F7585-B421-436D-9D18-89987ABC8054}"/>
              </a:ext>
            </a:extLst>
          </p:cNvPr>
          <p:cNvGrpSpPr/>
          <p:nvPr/>
        </p:nvGrpSpPr>
        <p:grpSpPr>
          <a:xfrm>
            <a:off x="4494034" y="2531965"/>
            <a:ext cx="1636250" cy="1525551"/>
            <a:chOff x="930810" y="2359880"/>
            <a:chExt cx="1636250" cy="1525551"/>
          </a:xfrm>
        </p:grpSpPr>
        <p:grpSp>
          <p:nvGrpSpPr>
            <p:cNvPr id="39" name="グループ化 38">
              <a:extLst>
                <a:ext uri="{FF2B5EF4-FFF2-40B4-BE49-F238E27FC236}">
                  <a16:creationId xmlns:a16="http://schemas.microsoft.com/office/drawing/2014/main" id="{646E7947-D0D5-4038-A16D-27BBC4325EBD}"/>
                </a:ext>
              </a:extLst>
            </p:cNvPr>
            <p:cNvGrpSpPr/>
            <p:nvPr/>
          </p:nvGrpSpPr>
          <p:grpSpPr>
            <a:xfrm>
              <a:off x="930810" y="2366112"/>
              <a:ext cx="1636250" cy="1519319"/>
              <a:chOff x="1115616" y="2420887"/>
              <a:chExt cx="1636250" cy="1519319"/>
            </a:xfrm>
          </p:grpSpPr>
          <p:sp>
            <p:nvSpPr>
              <p:cNvPr id="46" name="角丸四角形 60">
                <a:extLst>
                  <a:ext uri="{FF2B5EF4-FFF2-40B4-BE49-F238E27FC236}">
                    <a16:creationId xmlns:a16="http://schemas.microsoft.com/office/drawing/2014/main" id="{63527E54-502A-4E34-B4D1-29E503E17079}"/>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ES360</a:t>
                </a:r>
                <a:br>
                  <a:rPr lang="en-US" altLang="ja-JP" sz="1100" b="1" dirty="0">
                    <a:solidFill>
                      <a:prstClr val="black"/>
                    </a:solidFill>
                    <a:latin typeface="ＭＳ Ｐゴシック"/>
                  </a:rPr>
                </a:br>
                <a:r>
                  <a:rPr lang="ja-JP" altLang="en-US" sz="1100" b="1" dirty="0">
                    <a:solidFill>
                      <a:prstClr val="black"/>
                    </a:solidFill>
                    <a:latin typeface="ＭＳ Ｐゴシック"/>
                  </a:rPr>
                  <a:t>シーケンス制御</a:t>
                </a:r>
                <a:r>
                  <a:rPr lang="en-US" altLang="ja-JP" sz="1100" b="1" dirty="0">
                    <a:solidFill>
                      <a:prstClr val="black"/>
                    </a:solidFill>
                    <a:latin typeface="ＭＳ Ｐゴシック"/>
                  </a:rPr>
                  <a:t>Ⅰ</a:t>
                </a:r>
                <a:endParaRPr lang="ja-JP" altLang="en-US" sz="1100" b="1" dirty="0">
                  <a:solidFill>
                    <a:prstClr val="black"/>
                  </a:solidFill>
                  <a:latin typeface="ＭＳ Ｐゴシック" pitchFamily="50" charset="-128"/>
                </a:endParaRPr>
              </a:p>
            </p:txBody>
          </p:sp>
          <p:sp>
            <p:nvSpPr>
              <p:cNvPr id="47" name="角丸四角形 65">
                <a:extLst>
                  <a:ext uri="{FF2B5EF4-FFF2-40B4-BE49-F238E27FC236}">
                    <a16:creationId xmlns:a16="http://schemas.microsoft.com/office/drawing/2014/main" id="{410318DF-4262-495C-A354-A58914F6D5E4}"/>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ES362</a:t>
                </a:r>
              </a:p>
              <a:p>
                <a:pPr algn="ctr" defTabSz="800100" fontAlgn="auto">
                  <a:lnSpc>
                    <a:spcPts val="800"/>
                  </a:lnSpc>
                  <a:spcAft>
                    <a:spcPct val="35000"/>
                  </a:spcAft>
                  <a:defRPr/>
                </a:pPr>
                <a:r>
                  <a:rPr lang="en-US" altLang="ja-JP" sz="1100" b="1" dirty="0">
                    <a:latin typeface="+mn-ea"/>
                  </a:rPr>
                  <a:t>PLC</a:t>
                </a:r>
                <a:r>
                  <a:rPr lang="ja-JP" altLang="en-US" sz="1100" b="1" dirty="0">
                    <a:latin typeface="+mn-ea"/>
                  </a:rPr>
                  <a:t>制御および消防設備</a:t>
                </a:r>
                <a:endParaRPr lang="en-US" altLang="ja-JP" sz="1100" b="1" dirty="0">
                  <a:latin typeface="+mn-ea"/>
                </a:endParaRPr>
              </a:p>
              <a:p>
                <a:pPr algn="ctr" defTabSz="800100" fontAlgn="auto">
                  <a:lnSpc>
                    <a:spcPts val="800"/>
                  </a:lnSpc>
                  <a:spcAft>
                    <a:spcPct val="35000"/>
                  </a:spcAft>
                  <a:defRPr/>
                </a:pPr>
                <a:r>
                  <a:rPr lang="ja-JP" altLang="en-US" sz="1100" b="1" dirty="0">
                    <a:latin typeface="+mn-ea"/>
                  </a:rPr>
                  <a:t>工事</a:t>
                </a:r>
              </a:p>
            </p:txBody>
          </p:sp>
        </p:grpSp>
        <p:sp>
          <p:nvSpPr>
            <p:cNvPr id="40" name="正方形/長方形 39">
              <a:extLst>
                <a:ext uri="{FF2B5EF4-FFF2-40B4-BE49-F238E27FC236}">
                  <a16:creationId xmlns:a16="http://schemas.microsoft.com/office/drawing/2014/main" id="{EDE59207-88C7-46F5-9858-7B63D4F36842}"/>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1" name="フローチャート : 端子 184">
              <a:extLst>
                <a:ext uri="{FF2B5EF4-FFF2-40B4-BE49-F238E27FC236}">
                  <a16:creationId xmlns:a16="http://schemas.microsoft.com/office/drawing/2014/main" id="{653F8E40-BCFF-4B8F-8FB8-5A3E2D951515}"/>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2" name="角丸四角形 67">
              <a:extLst>
                <a:ext uri="{FF2B5EF4-FFF2-40B4-BE49-F238E27FC236}">
                  <a16:creationId xmlns:a16="http://schemas.microsoft.com/office/drawing/2014/main" id="{E7B74C11-2C63-4AB5-A274-74AC443E5885}"/>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43" name="正方形/長方形 42">
              <a:extLst>
                <a:ext uri="{FF2B5EF4-FFF2-40B4-BE49-F238E27FC236}">
                  <a16:creationId xmlns:a16="http://schemas.microsoft.com/office/drawing/2014/main" id="{C32174D4-0237-4F18-AD46-D0235B09D2C0}"/>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44" name="フローチャート : 端子 184">
              <a:extLst>
                <a:ext uri="{FF2B5EF4-FFF2-40B4-BE49-F238E27FC236}">
                  <a16:creationId xmlns:a16="http://schemas.microsoft.com/office/drawing/2014/main" id="{DDC4FDC6-0ED7-43BF-801D-E73123CD1D4B}"/>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45" name="角丸四角形 67">
              <a:extLst>
                <a:ext uri="{FF2B5EF4-FFF2-40B4-BE49-F238E27FC236}">
                  <a16:creationId xmlns:a16="http://schemas.microsoft.com/office/drawing/2014/main" id="{F037C28F-A197-47DA-AD32-9F1282B8B34D}"/>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grpSp>
        <p:nvGrpSpPr>
          <p:cNvPr id="48" name="グループ化 47">
            <a:extLst>
              <a:ext uri="{FF2B5EF4-FFF2-40B4-BE49-F238E27FC236}">
                <a16:creationId xmlns:a16="http://schemas.microsoft.com/office/drawing/2014/main" id="{0CE2A917-7AEC-4E9A-A62C-D2592219160E}"/>
              </a:ext>
            </a:extLst>
          </p:cNvPr>
          <p:cNvGrpSpPr/>
          <p:nvPr/>
        </p:nvGrpSpPr>
        <p:grpSpPr>
          <a:xfrm>
            <a:off x="6573514" y="2531965"/>
            <a:ext cx="1636250" cy="1525551"/>
            <a:chOff x="930810" y="2359880"/>
            <a:chExt cx="1636250" cy="1525551"/>
          </a:xfrm>
        </p:grpSpPr>
        <p:grpSp>
          <p:nvGrpSpPr>
            <p:cNvPr id="49" name="グループ化 48">
              <a:extLst>
                <a:ext uri="{FF2B5EF4-FFF2-40B4-BE49-F238E27FC236}">
                  <a16:creationId xmlns:a16="http://schemas.microsoft.com/office/drawing/2014/main" id="{5859E710-3EDB-4674-9D51-2500B62FE9FF}"/>
                </a:ext>
              </a:extLst>
            </p:cNvPr>
            <p:cNvGrpSpPr/>
            <p:nvPr/>
          </p:nvGrpSpPr>
          <p:grpSpPr>
            <a:xfrm>
              <a:off x="930810" y="2366112"/>
              <a:ext cx="1636250" cy="1519319"/>
              <a:chOff x="1115616" y="2420887"/>
              <a:chExt cx="1636250" cy="1519319"/>
            </a:xfrm>
          </p:grpSpPr>
          <p:sp>
            <p:nvSpPr>
              <p:cNvPr id="56" name="角丸四角形 60">
                <a:extLst>
                  <a:ext uri="{FF2B5EF4-FFF2-40B4-BE49-F238E27FC236}">
                    <a16:creationId xmlns:a16="http://schemas.microsoft.com/office/drawing/2014/main" id="{DC66AEF9-1D1F-4B2A-BAD4-604A2410803C}"/>
                  </a:ext>
                </a:extLst>
              </p:cNvPr>
              <p:cNvSpPr/>
              <p:nvPr/>
            </p:nvSpPr>
            <p:spPr>
              <a:xfrm>
                <a:off x="1115616" y="2420887"/>
                <a:ext cx="1636250" cy="720000"/>
              </a:xfrm>
              <a:prstGeom prst="roundRect">
                <a:avLst>
                  <a:gd name="adj" fmla="val 0"/>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prstClr val="black"/>
                  </a:solidFill>
                  <a:latin typeface="ＭＳ Ｐゴシック"/>
                </a:endParaRPr>
              </a:p>
              <a:p>
                <a:pPr algn="ctr" defTabSz="800100" fontAlgn="auto">
                  <a:lnSpc>
                    <a:spcPts val="1300"/>
                  </a:lnSpc>
                  <a:spcAft>
                    <a:spcPct val="35000"/>
                  </a:spcAft>
                  <a:defRPr/>
                </a:pPr>
                <a:r>
                  <a:rPr lang="en-US" altLang="ja-JP" sz="1100" b="1" dirty="0">
                    <a:solidFill>
                      <a:prstClr val="black"/>
                    </a:solidFill>
                    <a:latin typeface="ＭＳ Ｐゴシック"/>
                  </a:rPr>
                  <a:t>ES360</a:t>
                </a:r>
                <a:br>
                  <a:rPr lang="en-US" altLang="ja-JP" sz="1100" b="1" dirty="0">
                    <a:solidFill>
                      <a:prstClr val="black"/>
                    </a:solidFill>
                    <a:latin typeface="ＭＳ Ｐゴシック"/>
                  </a:rPr>
                </a:br>
                <a:r>
                  <a:rPr lang="ja-JP" altLang="en-US" sz="1100" b="1" dirty="0">
                    <a:solidFill>
                      <a:prstClr val="black"/>
                    </a:solidFill>
                    <a:latin typeface="ＭＳ Ｐゴシック"/>
                  </a:rPr>
                  <a:t>シーケンス制御</a:t>
                </a:r>
                <a:r>
                  <a:rPr lang="en-US" altLang="ja-JP" sz="1100" b="1" dirty="0">
                    <a:solidFill>
                      <a:prstClr val="black"/>
                    </a:solidFill>
                    <a:latin typeface="ＭＳ Ｐゴシック"/>
                  </a:rPr>
                  <a:t>Ⅰ</a:t>
                </a:r>
                <a:endParaRPr lang="ja-JP" altLang="en-US" sz="1100" b="1" dirty="0">
                  <a:solidFill>
                    <a:prstClr val="black"/>
                  </a:solidFill>
                  <a:latin typeface="ＭＳ Ｐゴシック" pitchFamily="50" charset="-128"/>
                </a:endParaRPr>
              </a:p>
            </p:txBody>
          </p:sp>
          <p:sp>
            <p:nvSpPr>
              <p:cNvPr id="57" name="角丸四角形 65">
                <a:extLst>
                  <a:ext uri="{FF2B5EF4-FFF2-40B4-BE49-F238E27FC236}">
                    <a16:creationId xmlns:a16="http://schemas.microsoft.com/office/drawing/2014/main" id="{9D6C829E-C037-4EC5-8D9D-85C35BA648FE}"/>
                  </a:ext>
                </a:extLst>
              </p:cNvPr>
              <p:cNvSpPr/>
              <p:nvPr/>
            </p:nvSpPr>
            <p:spPr>
              <a:xfrm>
                <a:off x="1115616" y="3220206"/>
                <a:ext cx="1636250" cy="720000"/>
              </a:xfrm>
              <a:prstGeom prst="roundRect">
                <a:avLst>
                  <a:gd name="adj" fmla="val 637"/>
                </a:avLst>
              </a:prstGeom>
              <a:solidFill>
                <a:schemeClr val="accent6">
                  <a:lumMod val="20000"/>
                  <a:lumOff val="80000"/>
                </a:schemeClr>
              </a:solidFill>
              <a:ln w="28575">
                <a:solidFill>
                  <a:srgbClr val="FF00FF"/>
                </a:solidFill>
              </a:ln>
            </p:spPr>
            <p:style>
              <a:lnRef idx="1">
                <a:schemeClr val="accent2"/>
              </a:lnRef>
              <a:fillRef idx="2">
                <a:schemeClr val="accent2"/>
              </a:fillRef>
              <a:effectRef idx="1">
                <a:schemeClr val="accent2"/>
              </a:effectRef>
              <a:fontRef idx="minor">
                <a:schemeClr val="dk1"/>
              </a:fontRef>
            </p:style>
            <p:txBody>
              <a:bodyPr lIns="36000" rIns="36000" anchor="ctr"/>
              <a:lstStyle/>
              <a:p>
                <a:pPr algn="ctr" defTabSz="800100" fontAlgn="auto">
                  <a:lnSpc>
                    <a:spcPct val="90000"/>
                  </a:lnSpc>
                  <a:spcAft>
                    <a:spcPct val="35000"/>
                  </a:spcAft>
                  <a:defRPr/>
                </a:pPr>
                <a:endParaRPr lang="en-US" altLang="ja-JP" sz="1100" b="1" dirty="0">
                  <a:solidFill>
                    <a:srgbClr val="000000"/>
                  </a:solidFill>
                  <a:latin typeface="ＭＳ Ｐゴシック" charset="-128"/>
                </a:endParaRPr>
              </a:p>
              <a:p>
                <a:pPr algn="ctr" defTabSz="800100" fontAlgn="auto">
                  <a:lnSpc>
                    <a:spcPts val="800"/>
                  </a:lnSpc>
                  <a:spcAft>
                    <a:spcPct val="35000"/>
                  </a:spcAft>
                  <a:defRPr/>
                </a:pPr>
                <a:r>
                  <a:rPr lang="en-US" altLang="ja-JP" sz="1100" b="1" dirty="0">
                    <a:latin typeface="+mn-ea"/>
                  </a:rPr>
                  <a:t>ES361</a:t>
                </a:r>
              </a:p>
              <a:p>
                <a:pPr algn="ctr" defTabSz="800100" fontAlgn="auto">
                  <a:lnSpc>
                    <a:spcPts val="800"/>
                  </a:lnSpc>
                  <a:spcAft>
                    <a:spcPct val="35000"/>
                  </a:spcAft>
                  <a:defRPr/>
                </a:pPr>
                <a:r>
                  <a:rPr lang="ja-JP" altLang="en-US" sz="1100" b="1" dirty="0">
                    <a:solidFill>
                      <a:prstClr val="black"/>
                    </a:solidFill>
                    <a:latin typeface="ＭＳ Ｐゴシック"/>
                  </a:rPr>
                  <a:t>シーケンス制御</a:t>
                </a:r>
                <a:r>
                  <a:rPr lang="en-US" altLang="ja-JP" sz="1100" b="1" dirty="0">
                    <a:solidFill>
                      <a:prstClr val="black"/>
                    </a:solidFill>
                    <a:latin typeface="ＭＳ Ｐゴシック"/>
                  </a:rPr>
                  <a:t>Ⅱ</a:t>
                </a:r>
                <a:endParaRPr lang="ja-JP" altLang="en-US" sz="1100" b="1" dirty="0">
                  <a:latin typeface="+mn-ea"/>
                </a:endParaRPr>
              </a:p>
            </p:txBody>
          </p:sp>
        </p:grpSp>
        <p:sp>
          <p:nvSpPr>
            <p:cNvPr id="50" name="正方形/長方形 49">
              <a:extLst>
                <a:ext uri="{FF2B5EF4-FFF2-40B4-BE49-F238E27FC236}">
                  <a16:creationId xmlns:a16="http://schemas.microsoft.com/office/drawing/2014/main" id="{F48EA972-1E0B-4B1B-980B-2AE9828C4248}"/>
                </a:ext>
              </a:extLst>
            </p:cNvPr>
            <p:cNvSpPr/>
            <p:nvPr/>
          </p:nvSpPr>
          <p:spPr>
            <a:xfrm>
              <a:off x="930810" y="3166368"/>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1" name="フローチャート : 端子 184">
              <a:extLst>
                <a:ext uri="{FF2B5EF4-FFF2-40B4-BE49-F238E27FC236}">
                  <a16:creationId xmlns:a16="http://schemas.microsoft.com/office/drawing/2014/main" id="{D87AEAC5-16C8-4E0B-97BD-4B8D9A71182E}"/>
                </a:ext>
              </a:extLst>
            </p:cNvPr>
            <p:cNvSpPr/>
            <p:nvPr/>
          </p:nvSpPr>
          <p:spPr>
            <a:xfrm>
              <a:off x="991099" y="3166918"/>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2" name="角丸四角形 67">
              <a:extLst>
                <a:ext uri="{FF2B5EF4-FFF2-40B4-BE49-F238E27FC236}">
                  <a16:creationId xmlns:a16="http://schemas.microsoft.com/office/drawing/2014/main" id="{A08E0B7D-F125-4950-83C9-EA7210E011AE}"/>
                </a:ext>
              </a:extLst>
            </p:cNvPr>
            <p:cNvSpPr/>
            <p:nvPr/>
          </p:nvSpPr>
          <p:spPr>
            <a:xfrm>
              <a:off x="1723500" y="3197722"/>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第２、５システム</a:t>
              </a:r>
            </a:p>
          </p:txBody>
        </p:sp>
        <p:sp>
          <p:nvSpPr>
            <p:cNvPr id="53" name="正方形/長方形 52">
              <a:extLst>
                <a:ext uri="{FF2B5EF4-FFF2-40B4-BE49-F238E27FC236}">
                  <a16:creationId xmlns:a16="http://schemas.microsoft.com/office/drawing/2014/main" id="{B07E0FD1-8385-438D-B38F-2A780B8A2DFD}"/>
                </a:ext>
              </a:extLst>
            </p:cNvPr>
            <p:cNvSpPr/>
            <p:nvPr/>
          </p:nvSpPr>
          <p:spPr>
            <a:xfrm>
              <a:off x="930810" y="2359880"/>
              <a:ext cx="1636250" cy="130391"/>
            </a:xfrm>
            <a:prstGeom prst="rect">
              <a:avLst/>
            </a:prstGeom>
            <a:solidFill>
              <a:srgbClr val="FF00FF"/>
            </a:solidFill>
            <a:ln>
              <a:solidFill>
                <a:srgbClr val="FF00FF"/>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54" name="フローチャート : 端子 184">
              <a:extLst>
                <a:ext uri="{FF2B5EF4-FFF2-40B4-BE49-F238E27FC236}">
                  <a16:creationId xmlns:a16="http://schemas.microsoft.com/office/drawing/2014/main" id="{0257B6AD-3A0C-467A-B996-0B7711BBDD88}"/>
                </a:ext>
              </a:extLst>
            </p:cNvPr>
            <p:cNvSpPr/>
            <p:nvPr/>
          </p:nvSpPr>
          <p:spPr>
            <a:xfrm>
              <a:off x="991099" y="2360430"/>
              <a:ext cx="772589" cy="144000"/>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基本システム</a:t>
              </a:r>
            </a:p>
          </p:txBody>
        </p:sp>
        <p:sp>
          <p:nvSpPr>
            <p:cNvPr id="55" name="角丸四角形 67">
              <a:extLst>
                <a:ext uri="{FF2B5EF4-FFF2-40B4-BE49-F238E27FC236}">
                  <a16:creationId xmlns:a16="http://schemas.microsoft.com/office/drawing/2014/main" id="{8880C6A5-2401-44FB-819C-87AC9F224E1D}"/>
                </a:ext>
              </a:extLst>
            </p:cNvPr>
            <p:cNvSpPr/>
            <p:nvPr/>
          </p:nvSpPr>
          <p:spPr>
            <a:xfrm>
              <a:off x="1723500" y="2391234"/>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第１、４システム</a:t>
              </a:r>
            </a:p>
          </p:txBody>
        </p:sp>
      </p:grpSp>
      <p:sp>
        <p:nvSpPr>
          <p:cNvPr id="58" name="右矢印 70">
            <a:extLst>
              <a:ext uri="{FF2B5EF4-FFF2-40B4-BE49-F238E27FC236}">
                <a16:creationId xmlns:a16="http://schemas.microsoft.com/office/drawing/2014/main" id="{B12A0DCD-9C70-4B48-9A31-693613251638}"/>
              </a:ext>
            </a:extLst>
          </p:cNvPr>
          <p:cNvSpPr/>
          <p:nvPr/>
        </p:nvSpPr>
        <p:spPr>
          <a:xfrm>
            <a:off x="3043120" y="2996446"/>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59" name="右矢印 71">
            <a:extLst>
              <a:ext uri="{FF2B5EF4-FFF2-40B4-BE49-F238E27FC236}">
                <a16:creationId xmlns:a16="http://schemas.microsoft.com/office/drawing/2014/main" id="{74AD207E-EBEA-451F-A6EC-69DB0E17EB74}"/>
              </a:ext>
            </a:extLst>
          </p:cNvPr>
          <p:cNvSpPr/>
          <p:nvPr/>
        </p:nvSpPr>
        <p:spPr>
          <a:xfrm flipH="1">
            <a:off x="3000928" y="3294850"/>
            <a:ext cx="842708" cy="271556"/>
          </a:xfrm>
          <a:prstGeom prs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dirty="0">
                <a:solidFill>
                  <a:prstClr val="white"/>
                </a:solidFill>
              </a:rPr>
              <a:t>訓練パターン</a:t>
            </a:r>
          </a:p>
        </p:txBody>
      </p:sp>
      <p:sp>
        <p:nvSpPr>
          <p:cNvPr id="60" name="角丸四角形 30">
            <a:extLst>
              <a:ext uri="{FF2B5EF4-FFF2-40B4-BE49-F238E27FC236}">
                <a16:creationId xmlns:a16="http://schemas.microsoft.com/office/drawing/2014/main" id="{EECFD8BF-5DE0-411F-B203-5677DC3564AC}"/>
              </a:ext>
            </a:extLst>
          </p:cNvPr>
          <p:cNvSpPr/>
          <p:nvPr/>
        </p:nvSpPr>
        <p:spPr bwMode="auto">
          <a:xfrm>
            <a:off x="179512" y="4951251"/>
            <a:ext cx="1908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ysClr val="windowText" lastClr="000000"/>
                </a:solidFill>
                <a:latin typeface="ＭＳ Ｐゴシック" pitchFamily="50" charset="-128"/>
                <a:ea typeface="ＭＳ Ｐゴシック" pitchFamily="50" charset="-128"/>
              </a:rPr>
              <a:t>Esub101</a:t>
            </a:r>
            <a:r>
              <a:rPr lang="ja-JP" altLang="en-US" sz="900" dirty="0">
                <a:solidFill>
                  <a:sysClr val="windowText" lastClr="000000"/>
                </a:solidFill>
                <a:latin typeface="ＭＳ Ｐゴシック" pitchFamily="50" charset="-128"/>
                <a:ea typeface="ＭＳ Ｐゴシック" pitchFamily="50" charset="-128"/>
              </a:rPr>
              <a:t>　電灯配線工事</a:t>
            </a:r>
            <a:r>
              <a:rPr lang="en-US" altLang="zh-TW" sz="900" dirty="0">
                <a:solidFill>
                  <a:sysClr val="windowText" lastClr="000000"/>
                </a:solidFill>
                <a:latin typeface="ＭＳ Ｐゴシック" pitchFamily="50" charset="-128"/>
                <a:ea typeface="ＭＳ Ｐゴシック" pitchFamily="50" charset="-128"/>
              </a:rPr>
              <a:t> </a:t>
            </a:r>
            <a:r>
              <a:rPr lang="ja-JP" altLang="en-US" sz="900" dirty="0">
                <a:solidFill>
                  <a:sysClr val="windowText" lastClr="000000"/>
                </a:solidFill>
                <a:latin typeface="ＭＳ Ｐゴシック" pitchFamily="50" charset="-128"/>
                <a:ea typeface="ＭＳ Ｐゴシック" pitchFamily="50" charset="-128"/>
              </a:rPr>
              <a:t>　　</a:t>
            </a:r>
            <a:endParaRPr lang="en-US" altLang="ja-JP" sz="900" dirty="0">
              <a:solidFill>
                <a:sysClr val="windowText" lastClr="000000"/>
              </a:solidFill>
              <a:latin typeface="ＭＳ Ｐゴシック" pitchFamily="50" charset="-128"/>
              <a:ea typeface="ＭＳ Ｐゴシック" pitchFamily="50" charset="-128"/>
            </a:endParaRPr>
          </a:p>
        </p:txBody>
      </p:sp>
      <p:sp>
        <p:nvSpPr>
          <p:cNvPr id="61" name="角丸四角形 30">
            <a:extLst>
              <a:ext uri="{FF2B5EF4-FFF2-40B4-BE49-F238E27FC236}">
                <a16:creationId xmlns:a16="http://schemas.microsoft.com/office/drawing/2014/main" id="{E6C019A2-F4BA-4174-895F-D4E8A4814EEB}"/>
              </a:ext>
            </a:extLst>
          </p:cNvPr>
          <p:cNvSpPr/>
          <p:nvPr/>
        </p:nvSpPr>
        <p:spPr bwMode="auto">
          <a:xfrm>
            <a:off x="179512" y="5191555"/>
            <a:ext cx="1908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zh-TW" sz="900" dirty="0">
                <a:solidFill>
                  <a:sysClr val="windowText" lastClr="000000"/>
                </a:solidFill>
                <a:latin typeface="ＭＳ Ｐゴシック" pitchFamily="50" charset="-128"/>
                <a:ea typeface="ＭＳ Ｐゴシック" pitchFamily="50" charset="-128"/>
              </a:rPr>
              <a:t>Esub</a:t>
            </a:r>
            <a:r>
              <a:rPr lang="en-US" altLang="ja-JP" sz="900" dirty="0">
                <a:solidFill>
                  <a:sysClr val="windowText" lastClr="000000"/>
                </a:solidFill>
                <a:latin typeface="ＭＳ Ｐゴシック" pitchFamily="50" charset="-128"/>
                <a:ea typeface="ＭＳ Ｐゴシック" pitchFamily="50" charset="-128"/>
              </a:rPr>
              <a:t>102</a:t>
            </a:r>
            <a:r>
              <a:rPr lang="ja-JP" altLang="en-US" sz="900" dirty="0">
                <a:solidFill>
                  <a:sysClr val="windowText" lastClr="000000"/>
                </a:solidFill>
                <a:latin typeface="ＭＳ Ｐゴシック" pitchFamily="50" charset="-128"/>
                <a:ea typeface="ＭＳ Ｐゴシック" pitchFamily="50" charset="-128"/>
              </a:rPr>
              <a:t>　動力配線工事　　</a:t>
            </a:r>
            <a:endParaRPr lang="en-US" altLang="ja-JP" sz="900" dirty="0">
              <a:solidFill>
                <a:sysClr val="windowText" lastClr="000000"/>
              </a:solidFill>
              <a:latin typeface="ＭＳ Ｐゴシック" pitchFamily="50" charset="-128"/>
              <a:ea typeface="ＭＳ Ｐゴシック" pitchFamily="50" charset="-128"/>
            </a:endParaRPr>
          </a:p>
        </p:txBody>
      </p:sp>
      <p:sp>
        <p:nvSpPr>
          <p:cNvPr id="62" name="角丸四角形 30">
            <a:extLst>
              <a:ext uri="{FF2B5EF4-FFF2-40B4-BE49-F238E27FC236}">
                <a16:creationId xmlns:a16="http://schemas.microsoft.com/office/drawing/2014/main" id="{8B2590EA-3BCC-415D-ADDE-62135D69F0E2}"/>
              </a:ext>
            </a:extLst>
          </p:cNvPr>
          <p:cNvSpPr/>
          <p:nvPr/>
        </p:nvSpPr>
        <p:spPr bwMode="auto">
          <a:xfrm>
            <a:off x="179512" y="5431859"/>
            <a:ext cx="1908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zh-TW" sz="900" dirty="0">
                <a:solidFill>
                  <a:sysClr val="windowText" lastClr="000000"/>
                </a:solidFill>
                <a:latin typeface="ＭＳ Ｐゴシック" pitchFamily="50" charset="-128"/>
                <a:ea typeface="ＭＳ Ｐゴシック" pitchFamily="50" charset="-128"/>
              </a:rPr>
              <a:t>Esub</a:t>
            </a:r>
            <a:r>
              <a:rPr lang="en-US" altLang="ja-JP" sz="900" dirty="0">
                <a:solidFill>
                  <a:sysClr val="windowText" lastClr="000000"/>
                </a:solidFill>
                <a:latin typeface="ＭＳ Ｐゴシック" pitchFamily="50" charset="-128"/>
                <a:ea typeface="ＭＳ Ｐゴシック" pitchFamily="50" charset="-128"/>
              </a:rPr>
              <a:t>104</a:t>
            </a:r>
            <a:r>
              <a:rPr lang="ja-JP" altLang="en-US" sz="900" dirty="0">
                <a:solidFill>
                  <a:sysClr val="windowText" lastClr="000000"/>
                </a:solidFill>
                <a:latin typeface="ＭＳ Ｐゴシック" pitchFamily="50" charset="-128"/>
                <a:ea typeface="ＭＳ Ｐゴシック" pitchFamily="50" charset="-128"/>
              </a:rPr>
              <a:t>　消防設備工事</a:t>
            </a:r>
            <a:r>
              <a:rPr lang="en-US" altLang="zh-TW" sz="900" dirty="0">
                <a:solidFill>
                  <a:sysClr val="windowText" lastClr="000000"/>
                </a:solidFill>
                <a:latin typeface="ＭＳ Ｐゴシック" pitchFamily="50" charset="-128"/>
                <a:ea typeface="ＭＳ Ｐゴシック" pitchFamily="50" charset="-128"/>
              </a:rPr>
              <a:t> </a:t>
            </a:r>
            <a:r>
              <a:rPr lang="ja-JP" altLang="en-US" sz="900" dirty="0">
                <a:solidFill>
                  <a:sysClr val="windowText" lastClr="000000"/>
                </a:solidFill>
                <a:latin typeface="ＭＳ Ｐゴシック" pitchFamily="50" charset="-128"/>
                <a:ea typeface="ＭＳ Ｐゴシック" pitchFamily="50" charset="-128"/>
              </a:rPr>
              <a:t>　　</a:t>
            </a:r>
            <a:endParaRPr lang="en-US" altLang="ja-JP" sz="900" dirty="0">
              <a:solidFill>
                <a:sysClr val="windowText" lastClr="000000"/>
              </a:solidFill>
              <a:latin typeface="ＭＳ Ｐゴシック" pitchFamily="50" charset="-128"/>
              <a:ea typeface="ＭＳ Ｐゴシック" pitchFamily="50" charset="-128"/>
            </a:endParaRPr>
          </a:p>
        </p:txBody>
      </p:sp>
      <p:sp>
        <p:nvSpPr>
          <p:cNvPr id="63" name="角丸四角形 30">
            <a:extLst>
              <a:ext uri="{FF2B5EF4-FFF2-40B4-BE49-F238E27FC236}">
                <a16:creationId xmlns:a16="http://schemas.microsoft.com/office/drawing/2014/main" id="{9741BE27-2301-4282-8E07-7396DA632068}"/>
              </a:ext>
            </a:extLst>
          </p:cNvPr>
          <p:cNvSpPr/>
          <p:nvPr/>
        </p:nvSpPr>
        <p:spPr bwMode="auto">
          <a:xfrm>
            <a:off x="179512" y="5672163"/>
            <a:ext cx="1908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zh-TW" sz="900" dirty="0">
                <a:solidFill>
                  <a:schemeClr val="tx1"/>
                </a:solidFill>
                <a:latin typeface="ＭＳ Ｐゴシック" pitchFamily="50" charset="-128"/>
                <a:ea typeface="ＭＳ Ｐゴシック" pitchFamily="50" charset="-128"/>
              </a:rPr>
              <a:t>Esub</a:t>
            </a:r>
            <a:r>
              <a:rPr lang="en-US" altLang="ja-JP" sz="900" dirty="0">
                <a:solidFill>
                  <a:schemeClr val="tx1"/>
                </a:solidFill>
                <a:latin typeface="ＭＳ Ｐゴシック" pitchFamily="50" charset="-128"/>
                <a:ea typeface="ＭＳ Ｐゴシック" pitchFamily="50" charset="-128"/>
              </a:rPr>
              <a:t>105 </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自家用電気設備工事</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64" name="角丸四角形 30">
            <a:extLst>
              <a:ext uri="{FF2B5EF4-FFF2-40B4-BE49-F238E27FC236}">
                <a16:creationId xmlns:a16="http://schemas.microsoft.com/office/drawing/2014/main" id="{F6EB6583-1774-473E-AD31-9EE334C4C3EF}"/>
              </a:ext>
            </a:extLst>
          </p:cNvPr>
          <p:cNvSpPr/>
          <p:nvPr/>
        </p:nvSpPr>
        <p:spPr bwMode="auto">
          <a:xfrm>
            <a:off x="179512" y="6152771"/>
            <a:ext cx="1908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H</a:t>
            </a:r>
            <a:r>
              <a:rPr lang="en-US" altLang="zh-TW" sz="900" dirty="0">
                <a:solidFill>
                  <a:schemeClr val="tx1"/>
                </a:solidFill>
                <a:latin typeface="ＭＳ Ｐゴシック" pitchFamily="50" charset="-128"/>
                <a:ea typeface="ＭＳ Ｐゴシック" pitchFamily="50" charset="-128"/>
              </a:rPr>
              <a:t>sub</a:t>
            </a:r>
            <a:r>
              <a:rPr lang="en-US" altLang="ja-JP" sz="900" dirty="0">
                <a:solidFill>
                  <a:schemeClr val="tx1"/>
                </a:solidFill>
                <a:latin typeface="ＭＳ Ｐゴシック" pitchFamily="50" charset="-128"/>
                <a:ea typeface="ＭＳ Ｐゴシック" pitchFamily="50" charset="-128"/>
              </a:rPr>
              <a:t>425  </a:t>
            </a:r>
            <a:r>
              <a:rPr lang="zh-TW" altLang="en-US" sz="900" dirty="0">
                <a:solidFill>
                  <a:schemeClr val="tx1"/>
                </a:solidFill>
                <a:latin typeface="ＭＳ Ｐゴシック" pitchFamily="50" charset="-128"/>
                <a:ea typeface="ＭＳ Ｐゴシック" pitchFamily="50" charset="-128"/>
              </a:rPr>
              <a:t>空調設備（機器施工）</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65" name="角丸四角形 30">
            <a:extLst>
              <a:ext uri="{FF2B5EF4-FFF2-40B4-BE49-F238E27FC236}">
                <a16:creationId xmlns:a16="http://schemas.microsoft.com/office/drawing/2014/main" id="{98069E58-41A6-4B63-8D0B-33C23B9486E8}"/>
              </a:ext>
            </a:extLst>
          </p:cNvPr>
          <p:cNvSpPr/>
          <p:nvPr/>
        </p:nvSpPr>
        <p:spPr bwMode="auto">
          <a:xfrm>
            <a:off x="4283968" y="4951251"/>
            <a:ext cx="2484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zh-TW" sz="900" dirty="0">
                <a:solidFill>
                  <a:sysClr val="windowText" lastClr="000000"/>
                </a:solidFill>
                <a:latin typeface="ＭＳ Ｐゴシック" pitchFamily="50" charset="-128"/>
                <a:ea typeface="ＭＳ Ｐゴシック" pitchFamily="50" charset="-128"/>
              </a:rPr>
              <a:t>Esub</a:t>
            </a:r>
            <a:r>
              <a:rPr lang="en-US" altLang="ja-JP" sz="900" dirty="0">
                <a:solidFill>
                  <a:sysClr val="windowText" lastClr="000000"/>
                </a:solidFill>
                <a:latin typeface="ＭＳ Ｐゴシック" pitchFamily="50" charset="-128"/>
                <a:ea typeface="ＭＳ Ｐゴシック" pitchFamily="50" charset="-128"/>
              </a:rPr>
              <a:t>501</a:t>
            </a:r>
            <a:r>
              <a:rPr lang="en-US" altLang="zh-TW" sz="900" dirty="0">
                <a:solidFill>
                  <a:sysClr val="windowText" lastClr="000000"/>
                </a:solidFill>
                <a:latin typeface="ＭＳ Ｐゴシック" pitchFamily="50" charset="-128"/>
                <a:ea typeface="ＭＳ Ｐゴシック" pitchFamily="50" charset="-128"/>
              </a:rPr>
              <a:t>  </a:t>
            </a:r>
            <a:r>
              <a:rPr lang="ja-JP" altLang="en-US" sz="900" dirty="0">
                <a:solidFill>
                  <a:sysClr val="windowText" lastClr="000000"/>
                </a:solidFill>
                <a:latin typeface="ＭＳ Ｐゴシック" pitchFamily="50" charset="-128"/>
                <a:ea typeface="ＭＳ Ｐゴシック" pitchFamily="50" charset="-128"/>
              </a:rPr>
              <a:t>情報活用技術</a:t>
            </a:r>
            <a:r>
              <a:rPr lang="en-US" altLang="ja-JP" sz="900" dirty="0">
                <a:solidFill>
                  <a:sysClr val="windowText" lastClr="000000"/>
                </a:solidFill>
                <a:latin typeface="ＭＳ Ｐゴシック" pitchFamily="50" charset="-128"/>
                <a:ea typeface="ＭＳ Ｐゴシック" pitchFamily="50" charset="-128"/>
              </a:rPr>
              <a:t>Ⅰ</a:t>
            </a:r>
            <a:r>
              <a:rPr lang="ja-JP" altLang="en-US" sz="900" dirty="0">
                <a:solidFill>
                  <a:sysClr val="windowText" lastClr="000000"/>
                </a:solidFill>
                <a:latin typeface="ＭＳ Ｐゴシック" pitchFamily="50" charset="-128"/>
                <a:ea typeface="ＭＳ Ｐゴシック" pitchFamily="50" charset="-128"/>
              </a:rPr>
              <a:t>（電気設備）</a:t>
            </a:r>
            <a:r>
              <a:rPr lang="en-US" altLang="zh-TW" sz="900" dirty="0">
                <a:solidFill>
                  <a:sysClr val="windowText" lastClr="000000"/>
                </a:solidFill>
                <a:latin typeface="ＭＳ Ｐゴシック" pitchFamily="50" charset="-128"/>
                <a:ea typeface="ＭＳ Ｐゴシック" pitchFamily="50" charset="-128"/>
              </a:rPr>
              <a:t> </a:t>
            </a:r>
            <a:r>
              <a:rPr lang="ja-JP" altLang="en-US" sz="900" dirty="0">
                <a:solidFill>
                  <a:sysClr val="windowText" lastClr="000000"/>
                </a:solidFill>
                <a:latin typeface="ＭＳ Ｐゴシック" pitchFamily="50" charset="-128"/>
                <a:ea typeface="ＭＳ Ｐゴシック" pitchFamily="50" charset="-128"/>
              </a:rPr>
              <a:t>　　</a:t>
            </a:r>
            <a:endParaRPr lang="en-US" altLang="ja-JP" sz="900" dirty="0">
              <a:solidFill>
                <a:sysClr val="windowText" lastClr="000000"/>
              </a:solidFill>
              <a:latin typeface="ＭＳ Ｐゴシック" pitchFamily="50" charset="-128"/>
              <a:ea typeface="ＭＳ Ｐゴシック" pitchFamily="50" charset="-128"/>
            </a:endParaRPr>
          </a:p>
        </p:txBody>
      </p:sp>
      <p:sp>
        <p:nvSpPr>
          <p:cNvPr id="66" name="角丸四角形 30">
            <a:extLst>
              <a:ext uri="{FF2B5EF4-FFF2-40B4-BE49-F238E27FC236}">
                <a16:creationId xmlns:a16="http://schemas.microsoft.com/office/drawing/2014/main" id="{E688E0F6-2E0D-456B-93D9-83A6ED98A2AE}"/>
              </a:ext>
            </a:extLst>
          </p:cNvPr>
          <p:cNvSpPr/>
          <p:nvPr/>
        </p:nvSpPr>
        <p:spPr bwMode="auto">
          <a:xfrm>
            <a:off x="4283968" y="5186693"/>
            <a:ext cx="2484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zh-TW" sz="900" dirty="0">
                <a:solidFill>
                  <a:sysClr val="windowText" lastClr="000000"/>
                </a:solidFill>
                <a:latin typeface="ＭＳ Ｐゴシック" pitchFamily="50" charset="-128"/>
                <a:ea typeface="ＭＳ Ｐゴシック" pitchFamily="50" charset="-128"/>
              </a:rPr>
              <a:t>Esub</a:t>
            </a:r>
            <a:r>
              <a:rPr lang="en-US" altLang="ja-JP" sz="900" dirty="0">
                <a:solidFill>
                  <a:sysClr val="windowText" lastClr="000000"/>
                </a:solidFill>
                <a:latin typeface="ＭＳ Ｐゴシック" pitchFamily="50" charset="-128"/>
                <a:ea typeface="ＭＳ Ｐゴシック" pitchFamily="50" charset="-128"/>
              </a:rPr>
              <a:t>502</a:t>
            </a:r>
            <a:r>
              <a:rPr lang="en-US" altLang="zh-TW" sz="900" dirty="0">
                <a:solidFill>
                  <a:sysClr val="windowText" lastClr="000000"/>
                </a:solidFill>
                <a:latin typeface="ＭＳ Ｐゴシック" pitchFamily="50" charset="-128"/>
                <a:ea typeface="ＭＳ Ｐゴシック" pitchFamily="50" charset="-128"/>
              </a:rPr>
              <a:t>  </a:t>
            </a:r>
            <a:r>
              <a:rPr lang="ja-JP" altLang="en-US" sz="900" dirty="0">
                <a:solidFill>
                  <a:sysClr val="windowText" lastClr="000000"/>
                </a:solidFill>
                <a:latin typeface="ＭＳ Ｐゴシック" pitchFamily="50" charset="-128"/>
                <a:ea typeface="ＭＳ Ｐゴシック" pitchFamily="50" charset="-128"/>
              </a:rPr>
              <a:t>情報活用技術</a:t>
            </a:r>
            <a:r>
              <a:rPr lang="en-US" altLang="ja-JP" sz="900" dirty="0">
                <a:solidFill>
                  <a:sysClr val="windowText" lastClr="000000"/>
                </a:solidFill>
                <a:latin typeface="ＭＳ Ｐゴシック" pitchFamily="50" charset="-128"/>
                <a:ea typeface="ＭＳ Ｐゴシック" pitchFamily="50" charset="-128"/>
              </a:rPr>
              <a:t>Ⅱ</a:t>
            </a:r>
            <a:r>
              <a:rPr lang="ja-JP" altLang="en-US" sz="900" dirty="0">
                <a:solidFill>
                  <a:sysClr val="windowText" lastClr="000000"/>
                </a:solidFill>
                <a:latin typeface="ＭＳ Ｐゴシック" pitchFamily="50" charset="-128"/>
                <a:ea typeface="ＭＳ Ｐゴシック" pitchFamily="50" charset="-128"/>
              </a:rPr>
              <a:t>（電気設備）</a:t>
            </a:r>
            <a:r>
              <a:rPr lang="en-US" altLang="zh-TW" sz="900" dirty="0">
                <a:solidFill>
                  <a:sysClr val="windowText" lastClr="000000"/>
                </a:solidFill>
                <a:latin typeface="ＭＳ Ｐゴシック" pitchFamily="50" charset="-128"/>
                <a:ea typeface="ＭＳ Ｐゴシック" pitchFamily="50" charset="-128"/>
              </a:rPr>
              <a:t> </a:t>
            </a:r>
            <a:r>
              <a:rPr lang="ja-JP" altLang="en-US" sz="900" dirty="0">
                <a:solidFill>
                  <a:sysClr val="windowText" lastClr="000000"/>
                </a:solidFill>
                <a:latin typeface="ＭＳ Ｐゴシック" pitchFamily="50" charset="-128"/>
                <a:ea typeface="ＭＳ Ｐゴシック" pitchFamily="50" charset="-128"/>
              </a:rPr>
              <a:t>　　</a:t>
            </a:r>
            <a:endParaRPr lang="en-US" altLang="ja-JP" sz="900" dirty="0">
              <a:solidFill>
                <a:sysClr val="windowText" lastClr="000000"/>
              </a:solidFill>
              <a:latin typeface="ＭＳ Ｐゴシック" pitchFamily="50" charset="-128"/>
              <a:ea typeface="ＭＳ Ｐゴシック" pitchFamily="50" charset="-128"/>
            </a:endParaRPr>
          </a:p>
        </p:txBody>
      </p:sp>
      <p:sp>
        <p:nvSpPr>
          <p:cNvPr id="67" name="角丸四角形 30">
            <a:extLst>
              <a:ext uri="{FF2B5EF4-FFF2-40B4-BE49-F238E27FC236}">
                <a16:creationId xmlns:a16="http://schemas.microsoft.com/office/drawing/2014/main" id="{432E024B-A990-4580-82E0-82E7163DE402}"/>
              </a:ext>
            </a:extLst>
          </p:cNvPr>
          <p:cNvSpPr/>
          <p:nvPr/>
        </p:nvSpPr>
        <p:spPr bwMode="auto">
          <a:xfrm>
            <a:off x="4283968" y="5422135"/>
            <a:ext cx="2484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zh-TW" sz="900" dirty="0">
                <a:solidFill>
                  <a:schemeClr val="tx1"/>
                </a:solidFill>
                <a:latin typeface="ＭＳ Ｐゴシック" pitchFamily="50" charset="-128"/>
                <a:ea typeface="ＭＳ Ｐゴシック" pitchFamily="50" charset="-128"/>
              </a:rPr>
              <a:t>Esub507  </a:t>
            </a:r>
            <a:r>
              <a:rPr lang="zh-TW" altLang="en-US" sz="900" dirty="0">
                <a:solidFill>
                  <a:schemeClr val="tx1"/>
                </a:solidFill>
                <a:latin typeface="ＭＳ Ｐゴシック" pitchFamily="50" charset="-128"/>
                <a:ea typeface="ＭＳ Ｐゴシック" pitchFamily="50" charset="-128"/>
              </a:rPr>
              <a:t>屋内配線作成技術（電気設備）</a:t>
            </a:r>
            <a:endParaRPr lang="en-US" altLang="ja-JP" sz="900" dirty="0">
              <a:solidFill>
                <a:schemeClr val="tx1"/>
              </a:solidFill>
              <a:latin typeface="ＭＳ Ｐゴシック" pitchFamily="50" charset="-128"/>
              <a:ea typeface="ＭＳ Ｐゴシック" pitchFamily="50" charset="-128"/>
            </a:endParaRPr>
          </a:p>
        </p:txBody>
      </p:sp>
      <p:sp>
        <p:nvSpPr>
          <p:cNvPr id="68" name="角丸四角形 65">
            <a:extLst>
              <a:ext uri="{FF2B5EF4-FFF2-40B4-BE49-F238E27FC236}">
                <a16:creationId xmlns:a16="http://schemas.microsoft.com/office/drawing/2014/main" id="{20993382-F61B-4111-94B3-568F71A5EBF4}"/>
              </a:ext>
            </a:extLst>
          </p:cNvPr>
          <p:cNvSpPr/>
          <p:nvPr/>
        </p:nvSpPr>
        <p:spPr bwMode="auto">
          <a:xfrm>
            <a:off x="4283968" y="5657577"/>
            <a:ext cx="2484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zh-TW" sz="900" dirty="0">
                <a:solidFill>
                  <a:schemeClr val="tx1"/>
                </a:solidFill>
                <a:latin typeface="ＭＳ Ｐゴシック" pitchFamily="50" charset="-128"/>
                <a:ea typeface="ＭＳ Ｐゴシック" pitchFamily="50" charset="-128"/>
              </a:rPr>
              <a:t>Esub</a:t>
            </a:r>
            <a:r>
              <a:rPr lang="en-US" altLang="ja-JP" sz="900" dirty="0">
                <a:solidFill>
                  <a:schemeClr val="tx1"/>
                </a:solidFill>
                <a:latin typeface="ＭＳ Ｐゴシック" pitchFamily="50" charset="-128"/>
                <a:ea typeface="ＭＳ Ｐゴシック" pitchFamily="50" charset="-128"/>
              </a:rPr>
              <a:t>504</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ＣＡＤ活用技術（電気設備）</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69" name="角丸四角形 66">
            <a:extLst>
              <a:ext uri="{FF2B5EF4-FFF2-40B4-BE49-F238E27FC236}">
                <a16:creationId xmlns:a16="http://schemas.microsoft.com/office/drawing/2014/main" id="{A9807262-0D81-4828-9AC5-AE8D4278F89F}"/>
              </a:ext>
            </a:extLst>
          </p:cNvPr>
          <p:cNvSpPr/>
          <p:nvPr/>
        </p:nvSpPr>
        <p:spPr bwMode="auto">
          <a:xfrm>
            <a:off x="6948488" y="5185778"/>
            <a:ext cx="2016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ysClr val="windowText" lastClr="000000"/>
                </a:solidFill>
                <a:latin typeface="ＭＳ Ｐゴシック" pitchFamily="50" charset="-128"/>
                <a:ea typeface="ＭＳ Ｐゴシック" pitchFamily="50" charset="-128"/>
              </a:rPr>
              <a:t>I</a:t>
            </a:r>
            <a:r>
              <a:rPr lang="en-US" altLang="zh-TW" sz="900" dirty="0">
                <a:solidFill>
                  <a:sysClr val="windowText" lastClr="000000"/>
                </a:solidFill>
                <a:latin typeface="ＭＳ Ｐゴシック" pitchFamily="50" charset="-128"/>
                <a:ea typeface="ＭＳ Ｐゴシック" pitchFamily="50" charset="-128"/>
              </a:rPr>
              <a:t>sub</a:t>
            </a:r>
            <a:r>
              <a:rPr lang="en-US" altLang="ja-JP" sz="900" dirty="0">
                <a:solidFill>
                  <a:sysClr val="windowText" lastClr="000000"/>
                </a:solidFill>
                <a:latin typeface="ＭＳ Ｐゴシック" pitchFamily="50" charset="-128"/>
                <a:ea typeface="ＭＳ Ｐゴシック" pitchFamily="50" charset="-128"/>
              </a:rPr>
              <a:t>701</a:t>
            </a:r>
            <a:r>
              <a:rPr lang="en-US" altLang="zh-TW" sz="900" dirty="0">
                <a:solidFill>
                  <a:sysClr val="windowText" lastClr="000000"/>
                </a:solidFill>
                <a:latin typeface="ＭＳ Ｐゴシック" pitchFamily="50" charset="-128"/>
                <a:ea typeface="ＭＳ Ｐゴシック" pitchFamily="50" charset="-128"/>
              </a:rPr>
              <a:t>   </a:t>
            </a:r>
            <a:r>
              <a:rPr lang="ja-JP" altLang="en-US" sz="900" dirty="0">
                <a:solidFill>
                  <a:sysClr val="windowText" lastClr="000000"/>
                </a:solidFill>
                <a:latin typeface="ＭＳ Ｐゴシック" pitchFamily="50" charset="-128"/>
                <a:ea typeface="ＭＳ Ｐゴシック" pitchFamily="50" charset="-128"/>
              </a:rPr>
              <a:t>ＬＡＮ構築技術</a:t>
            </a:r>
            <a:r>
              <a:rPr lang="en-US" altLang="zh-TW" sz="900" dirty="0">
                <a:solidFill>
                  <a:sysClr val="windowText" lastClr="000000"/>
                </a:solidFill>
                <a:latin typeface="ＭＳ Ｐゴシック" pitchFamily="50" charset="-128"/>
                <a:ea typeface="ＭＳ Ｐゴシック" pitchFamily="50" charset="-128"/>
              </a:rPr>
              <a:t> </a:t>
            </a:r>
            <a:r>
              <a:rPr lang="ja-JP" altLang="en-US" sz="900" dirty="0">
                <a:solidFill>
                  <a:sysClr val="windowText" lastClr="000000"/>
                </a:solidFill>
                <a:latin typeface="ＭＳ Ｐゴシック" pitchFamily="50" charset="-128"/>
                <a:ea typeface="ＭＳ Ｐゴシック" pitchFamily="50" charset="-128"/>
              </a:rPr>
              <a:t>　　</a:t>
            </a:r>
            <a:endParaRPr lang="en-US" altLang="ja-JP" sz="900" dirty="0">
              <a:solidFill>
                <a:sysClr val="windowText" lastClr="000000"/>
              </a:solidFill>
              <a:latin typeface="ＭＳ Ｐゴシック" pitchFamily="50" charset="-128"/>
              <a:ea typeface="ＭＳ Ｐゴシック" pitchFamily="50" charset="-128"/>
            </a:endParaRPr>
          </a:p>
        </p:txBody>
      </p:sp>
      <p:sp>
        <p:nvSpPr>
          <p:cNvPr id="71" name="角丸四角形 30">
            <a:extLst>
              <a:ext uri="{FF2B5EF4-FFF2-40B4-BE49-F238E27FC236}">
                <a16:creationId xmlns:a16="http://schemas.microsoft.com/office/drawing/2014/main" id="{6A7B01C4-96EA-471C-8DD4-A406EEA54A71}"/>
              </a:ext>
            </a:extLst>
          </p:cNvPr>
          <p:cNvSpPr/>
          <p:nvPr/>
        </p:nvSpPr>
        <p:spPr bwMode="auto">
          <a:xfrm>
            <a:off x="2215950" y="5426921"/>
            <a:ext cx="1908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zh-TW" sz="900" dirty="0">
                <a:solidFill>
                  <a:schemeClr val="tx1"/>
                </a:solidFill>
                <a:latin typeface="ＭＳ Ｐゴシック" pitchFamily="50" charset="-128"/>
                <a:ea typeface="ＭＳ Ｐゴシック" pitchFamily="50" charset="-128"/>
              </a:rPr>
              <a:t>Esub</a:t>
            </a:r>
            <a:r>
              <a:rPr lang="en-US" altLang="ja-JP" sz="900" dirty="0">
                <a:solidFill>
                  <a:schemeClr val="tx1"/>
                </a:solidFill>
                <a:latin typeface="ＭＳ Ｐゴシック" pitchFamily="50" charset="-128"/>
                <a:ea typeface="ＭＳ Ｐゴシック" pitchFamily="50" charset="-128"/>
              </a:rPr>
              <a:t>311  </a:t>
            </a:r>
            <a:r>
              <a:rPr lang="zh-TW" altLang="en-US" sz="900" dirty="0">
                <a:solidFill>
                  <a:schemeClr val="tx1"/>
                </a:solidFill>
                <a:latin typeface="ＭＳ Ｐゴシック" pitchFamily="50" charset="-128"/>
                <a:ea typeface="ＭＳ Ｐゴシック" pitchFamily="50" charset="-128"/>
              </a:rPr>
              <a:t>制御盤設計技術</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73" name="角丸四角形 30">
            <a:extLst>
              <a:ext uri="{FF2B5EF4-FFF2-40B4-BE49-F238E27FC236}">
                <a16:creationId xmlns:a16="http://schemas.microsoft.com/office/drawing/2014/main" id="{D4531F94-6699-4CB4-AD1C-5396AD1B8E8F}"/>
              </a:ext>
            </a:extLst>
          </p:cNvPr>
          <p:cNvSpPr/>
          <p:nvPr/>
        </p:nvSpPr>
        <p:spPr bwMode="auto">
          <a:xfrm>
            <a:off x="2215950" y="4951251"/>
            <a:ext cx="1908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zh-TW" sz="900" dirty="0">
                <a:solidFill>
                  <a:schemeClr val="tx1"/>
                </a:solidFill>
                <a:latin typeface="ＭＳ Ｐゴシック" pitchFamily="50" charset="-128"/>
                <a:ea typeface="ＭＳ Ｐゴシック" pitchFamily="50" charset="-128"/>
              </a:rPr>
              <a:t>Esub</a:t>
            </a:r>
            <a:r>
              <a:rPr lang="en-US" altLang="ja-JP" sz="900" dirty="0">
                <a:solidFill>
                  <a:schemeClr val="tx1"/>
                </a:solidFill>
                <a:latin typeface="ＭＳ Ｐゴシック" pitchFamily="50" charset="-128"/>
                <a:ea typeface="ＭＳ Ｐゴシック" pitchFamily="50" charset="-128"/>
              </a:rPr>
              <a:t>301</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無接点シーケンス技術</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74" name="角丸四角形 30">
            <a:extLst>
              <a:ext uri="{FF2B5EF4-FFF2-40B4-BE49-F238E27FC236}">
                <a16:creationId xmlns:a16="http://schemas.microsoft.com/office/drawing/2014/main" id="{6F655BD8-7299-4688-9DE7-EF78B871AC7E}"/>
              </a:ext>
            </a:extLst>
          </p:cNvPr>
          <p:cNvSpPr/>
          <p:nvPr/>
        </p:nvSpPr>
        <p:spPr bwMode="auto">
          <a:xfrm>
            <a:off x="2215950" y="5189086"/>
            <a:ext cx="1908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a:t>
            </a:r>
            <a:r>
              <a:rPr lang="en-US" altLang="zh-TW" sz="900" dirty="0">
                <a:solidFill>
                  <a:schemeClr val="tx1"/>
                </a:solidFill>
                <a:latin typeface="ＭＳ Ｐゴシック" pitchFamily="50" charset="-128"/>
                <a:ea typeface="ＭＳ Ｐゴシック" pitchFamily="50" charset="-128"/>
              </a:rPr>
              <a:t>sub</a:t>
            </a:r>
            <a:r>
              <a:rPr lang="en-US" altLang="ja-JP" sz="900" dirty="0">
                <a:solidFill>
                  <a:schemeClr val="tx1"/>
                </a:solidFill>
                <a:latin typeface="ＭＳ Ｐゴシック" pitchFamily="50" charset="-128"/>
                <a:ea typeface="ＭＳ Ｐゴシック" pitchFamily="50" charset="-128"/>
              </a:rPr>
              <a:t>307 </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ＰＬＣ制御技術（位置決め）</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75" name="角丸四角形 30">
            <a:extLst>
              <a:ext uri="{FF2B5EF4-FFF2-40B4-BE49-F238E27FC236}">
                <a16:creationId xmlns:a16="http://schemas.microsoft.com/office/drawing/2014/main" id="{945DB85D-BCD1-4BBA-98BE-EC746F9E0206}"/>
              </a:ext>
            </a:extLst>
          </p:cNvPr>
          <p:cNvSpPr/>
          <p:nvPr/>
        </p:nvSpPr>
        <p:spPr bwMode="auto">
          <a:xfrm>
            <a:off x="2215950" y="6140426"/>
            <a:ext cx="1908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M</a:t>
            </a:r>
            <a:r>
              <a:rPr lang="en-US" altLang="zh-TW" sz="900" dirty="0">
                <a:solidFill>
                  <a:schemeClr val="tx1"/>
                </a:solidFill>
                <a:latin typeface="ＭＳ Ｐゴシック" pitchFamily="50" charset="-128"/>
                <a:ea typeface="ＭＳ Ｐゴシック" pitchFamily="50" charset="-128"/>
              </a:rPr>
              <a:t>sub</a:t>
            </a:r>
            <a:r>
              <a:rPr lang="en-US" altLang="ja-JP" sz="900" dirty="0">
                <a:solidFill>
                  <a:schemeClr val="tx1"/>
                </a:solidFill>
                <a:latin typeface="ＭＳ Ｐゴシック" pitchFamily="50" charset="-128"/>
                <a:ea typeface="ＭＳ Ｐゴシック" pitchFamily="50" charset="-128"/>
              </a:rPr>
              <a:t>304</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空気圧制御技術</a:t>
            </a:r>
            <a:r>
              <a:rPr lang="en-US" altLang="zh-TW" sz="900" dirty="0">
                <a:solidFill>
                  <a:schemeClr val="tx1"/>
                </a:solidFill>
                <a:latin typeface="ＭＳ Ｐゴシック" pitchFamily="50" charset="-128"/>
                <a:ea typeface="ＭＳ Ｐゴシック" pitchFamily="50" charset="-128"/>
              </a:rPr>
              <a:t> </a:t>
            </a:r>
            <a:r>
              <a:rPr lang="ja-JP" altLang="en-US" sz="900" dirty="0">
                <a:solidFill>
                  <a:schemeClr val="tx1"/>
                </a:solidFill>
                <a:latin typeface="ＭＳ Ｐゴシック" pitchFamily="50" charset="-128"/>
                <a:ea typeface="ＭＳ Ｐゴシック" pitchFamily="50" charset="-128"/>
              </a:rPr>
              <a:t>　　</a:t>
            </a:r>
            <a:endParaRPr lang="en-US" altLang="ja-JP" sz="900" dirty="0">
              <a:solidFill>
                <a:schemeClr val="tx1"/>
              </a:solidFill>
              <a:latin typeface="ＭＳ Ｐゴシック" pitchFamily="50" charset="-128"/>
              <a:ea typeface="ＭＳ Ｐゴシック" pitchFamily="50" charset="-128"/>
            </a:endParaRPr>
          </a:p>
        </p:txBody>
      </p:sp>
      <p:sp>
        <p:nvSpPr>
          <p:cNvPr id="77" name="角丸四角形 30">
            <a:extLst>
              <a:ext uri="{FF2B5EF4-FFF2-40B4-BE49-F238E27FC236}">
                <a16:creationId xmlns:a16="http://schemas.microsoft.com/office/drawing/2014/main" id="{95411850-EF02-447C-915B-FA21058C9E48}"/>
              </a:ext>
            </a:extLst>
          </p:cNvPr>
          <p:cNvSpPr/>
          <p:nvPr/>
        </p:nvSpPr>
        <p:spPr bwMode="auto">
          <a:xfrm>
            <a:off x="179512" y="6393075"/>
            <a:ext cx="1908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zh-TW" sz="900" dirty="0">
                <a:solidFill>
                  <a:schemeClr val="tx1"/>
                </a:solidFill>
                <a:latin typeface="ＭＳ Ｐゴシック" pitchFamily="50" charset="-128"/>
                <a:ea typeface="ＭＳ Ｐゴシック" pitchFamily="50" charset="-128"/>
              </a:rPr>
              <a:t>Esub</a:t>
            </a:r>
            <a:r>
              <a:rPr lang="en-US" altLang="ja-JP" sz="900" dirty="0">
                <a:solidFill>
                  <a:schemeClr val="tx1"/>
                </a:solidFill>
                <a:latin typeface="ＭＳ Ｐゴシック" pitchFamily="50" charset="-128"/>
                <a:ea typeface="ＭＳ Ｐゴシック" pitchFamily="50" charset="-128"/>
              </a:rPr>
              <a:t>330</a:t>
            </a:r>
            <a:r>
              <a:rPr lang="ja-JP" altLang="en-US" sz="900" dirty="0">
                <a:solidFill>
                  <a:schemeClr val="tx1"/>
                </a:solidFill>
                <a:latin typeface="ＭＳ Ｐゴシック" pitchFamily="50" charset="-128"/>
                <a:ea typeface="ＭＳ Ｐゴシック" pitchFamily="50" charset="-128"/>
              </a:rPr>
              <a:t>  太陽光システム工事</a:t>
            </a:r>
            <a:endParaRPr lang="en-US" altLang="ja-JP" sz="900" dirty="0">
              <a:solidFill>
                <a:schemeClr val="tx1"/>
              </a:solidFill>
              <a:latin typeface="ＭＳ Ｐゴシック" pitchFamily="50" charset="-128"/>
              <a:ea typeface="ＭＳ Ｐゴシック" pitchFamily="50" charset="-128"/>
            </a:endParaRPr>
          </a:p>
        </p:txBody>
      </p:sp>
      <p:sp>
        <p:nvSpPr>
          <p:cNvPr id="79" name="角丸四角形 30">
            <a:extLst>
              <a:ext uri="{FF2B5EF4-FFF2-40B4-BE49-F238E27FC236}">
                <a16:creationId xmlns:a16="http://schemas.microsoft.com/office/drawing/2014/main" id="{DF4020BB-4766-4D9B-8185-93263BF82637}"/>
              </a:ext>
            </a:extLst>
          </p:cNvPr>
          <p:cNvSpPr/>
          <p:nvPr/>
        </p:nvSpPr>
        <p:spPr bwMode="auto">
          <a:xfrm>
            <a:off x="6948488" y="5654832"/>
            <a:ext cx="2016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zh-TW" sz="900" dirty="0">
                <a:solidFill>
                  <a:schemeClr val="tx1"/>
                </a:solidFill>
                <a:latin typeface="ＭＳ Ｐゴシック" pitchFamily="50" charset="-128"/>
                <a:ea typeface="ＭＳ Ｐゴシック" pitchFamily="50" charset="-128"/>
              </a:rPr>
              <a:t>Hsub</a:t>
            </a:r>
            <a:r>
              <a:rPr lang="en-US" altLang="ja-JP" sz="900" dirty="0">
                <a:solidFill>
                  <a:schemeClr val="tx1"/>
                </a:solidFill>
                <a:latin typeface="ＭＳ Ｐゴシック" pitchFamily="50" charset="-128"/>
                <a:ea typeface="ＭＳ Ｐゴシック" pitchFamily="50" charset="-128"/>
              </a:rPr>
              <a:t>435</a:t>
            </a:r>
            <a:r>
              <a:rPr lang="ja-JP" altLang="en-US" sz="900" dirty="0">
                <a:solidFill>
                  <a:schemeClr val="tx1"/>
                </a:solidFill>
                <a:latin typeface="ＭＳ Ｐゴシック" pitchFamily="50" charset="-128"/>
                <a:ea typeface="ＭＳ Ｐゴシック" pitchFamily="50" charset="-128"/>
              </a:rPr>
              <a:t>  住宅設備施工（省エネ設備）</a:t>
            </a:r>
            <a:endParaRPr lang="en-US" altLang="ja-JP" sz="900" dirty="0">
              <a:solidFill>
                <a:schemeClr val="tx1"/>
              </a:solidFill>
              <a:latin typeface="ＭＳ Ｐゴシック" pitchFamily="50" charset="-128"/>
              <a:ea typeface="ＭＳ Ｐゴシック" pitchFamily="50" charset="-128"/>
            </a:endParaRPr>
          </a:p>
        </p:txBody>
      </p:sp>
      <p:sp>
        <p:nvSpPr>
          <p:cNvPr id="80" name="角丸四角形 30">
            <a:extLst>
              <a:ext uri="{FF2B5EF4-FFF2-40B4-BE49-F238E27FC236}">
                <a16:creationId xmlns:a16="http://schemas.microsoft.com/office/drawing/2014/main" id="{E10C4A7E-FC9B-4009-A4F8-9BA811549520}"/>
              </a:ext>
            </a:extLst>
          </p:cNvPr>
          <p:cNvSpPr/>
          <p:nvPr/>
        </p:nvSpPr>
        <p:spPr bwMode="auto">
          <a:xfrm>
            <a:off x="6948488" y="4951251"/>
            <a:ext cx="2016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zh-TW" sz="900" dirty="0">
                <a:solidFill>
                  <a:schemeClr val="tx1"/>
                </a:solidFill>
                <a:latin typeface="ＭＳ Ｐゴシック" pitchFamily="50" charset="-128"/>
                <a:ea typeface="ＭＳ Ｐゴシック" pitchFamily="50" charset="-128"/>
              </a:rPr>
              <a:t>Esub</a:t>
            </a:r>
            <a:r>
              <a:rPr lang="en-US" altLang="ja-JP" sz="900" dirty="0">
                <a:solidFill>
                  <a:schemeClr val="tx1"/>
                </a:solidFill>
                <a:latin typeface="ＭＳ Ｐゴシック" pitchFamily="50" charset="-128"/>
                <a:ea typeface="ＭＳ Ｐゴシック" pitchFamily="50" charset="-128"/>
              </a:rPr>
              <a:t>333</a:t>
            </a:r>
            <a:r>
              <a:rPr lang="ja-JP" altLang="en-US" sz="900" dirty="0">
                <a:solidFill>
                  <a:schemeClr val="tx1"/>
                </a:solidFill>
                <a:latin typeface="ＭＳ Ｐゴシック" pitchFamily="50" charset="-128"/>
                <a:ea typeface="ＭＳ Ｐゴシック" pitchFamily="50" charset="-128"/>
              </a:rPr>
              <a:t>  通信設備工事</a:t>
            </a:r>
            <a:endParaRPr lang="en-US" altLang="ja-JP" sz="900" dirty="0">
              <a:solidFill>
                <a:schemeClr val="tx1"/>
              </a:solidFill>
              <a:latin typeface="ＭＳ Ｐゴシック" pitchFamily="50" charset="-128"/>
              <a:ea typeface="ＭＳ Ｐゴシック" pitchFamily="50" charset="-128"/>
            </a:endParaRPr>
          </a:p>
        </p:txBody>
      </p:sp>
      <p:sp>
        <p:nvSpPr>
          <p:cNvPr id="81" name="角丸四角形 30">
            <a:extLst>
              <a:ext uri="{FF2B5EF4-FFF2-40B4-BE49-F238E27FC236}">
                <a16:creationId xmlns:a16="http://schemas.microsoft.com/office/drawing/2014/main" id="{F3A26C28-5FF9-4950-8BC4-0DF3C32EAD3B}"/>
              </a:ext>
            </a:extLst>
          </p:cNvPr>
          <p:cNvSpPr/>
          <p:nvPr/>
        </p:nvSpPr>
        <p:spPr bwMode="auto">
          <a:xfrm>
            <a:off x="2215950" y="5664756"/>
            <a:ext cx="1908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zh-TW" sz="900" dirty="0">
                <a:solidFill>
                  <a:schemeClr val="tx1"/>
                </a:solidFill>
                <a:latin typeface="ＭＳ Ｐゴシック" pitchFamily="50" charset="-128"/>
                <a:ea typeface="ＭＳ Ｐゴシック" pitchFamily="50" charset="-128"/>
              </a:rPr>
              <a:t>Esub</a:t>
            </a:r>
            <a:r>
              <a:rPr lang="en-US" altLang="ja-JP" sz="900" dirty="0">
                <a:solidFill>
                  <a:schemeClr val="tx1"/>
                </a:solidFill>
                <a:latin typeface="ＭＳ Ｐゴシック" pitchFamily="50" charset="-128"/>
                <a:ea typeface="ＭＳ Ｐゴシック" pitchFamily="50" charset="-128"/>
              </a:rPr>
              <a:t>334</a:t>
            </a:r>
            <a:r>
              <a:rPr lang="ja-JP" altLang="en-US" sz="900" dirty="0">
                <a:solidFill>
                  <a:schemeClr val="tx1"/>
                </a:solidFill>
                <a:latin typeface="ＭＳ Ｐゴシック" pitchFamily="50" charset="-128"/>
                <a:ea typeface="ＭＳ Ｐゴシック" pitchFamily="50" charset="-128"/>
              </a:rPr>
              <a:t>　</a:t>
            </a:r>
            <a:r>
              <a:rPr lang="zh-TW" altLang="en-US" sz="900" dirty="0">
                <a:solidFill>
                  <a:schemeClr val="tx1"/>
                </a:solidFill>
                <a:latin typeface="ＭＳ Ｐゴシック" pitchFamily="50" charset="-128"/>
                <a:ea typeface="ＭＳ Ｐゴシック" pitchFamily="50" charset="-128"/>
              </a:rPr>
              <a:t>制御盤製作技術</a:t>
            </a:r>
            <a:endParaRPr lang="en-US" altLang="ja-JP" sz="900" dirty="0">
              <a:solidFill>
                <a:schemeClr val="tx1"/>
              </a:solidFill>
              <a:latin typeface="ＭＳ Ｐゴシック" pitchFamily="50" charset="-128"/>
              <a:ea typeface="ＭＳ Ｐゴシック" pitchFamily="50" charset="-128"/>
            </a:endParaRPr>
          </a:p>
        </p:txBody>
      </p:sp>
      <p:sp>
        <p:nvSpPr>
          <p:cNvPr id="83" name="角丸四角形 30">
            <a:extLst>
              <a:ext uri="{FF2B5EF4-FFF2-40B4-BE49-F238E27FC236}">
                <a16:creationId xmlns:a16="http://schemas.microsoft.com/office/drawing/2014/main" id="{C47857AF-CFC4-4994-9A4A-2E6A5D4F1EE8}"/>
              </a:ext>
            </a:extLst>
          </p:cNvPr>
          <p:cNvSpPr/>
          <p:nvPr/>
        </p:nvSpPr>
        <p:spPr bwMode="auto">
          <a:xfrm>
            <a:off x="2215950" y="5902591"/>
            <a:ext cx="1908000" cy="180000"/>
          </a:xfrm>
          <a:prstGeom prst="roundRect">
            <a:avLst/>
          </a:prstGeom>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Esub111</a:t>
            </a:r>
            <a:r>
              <a:rPr lang="ja-JP" altLang="en-US" sz="900" dirty="0">
                <a:solidFill>
                  <a:schemeClr val="tx1"/>
                </a:solidFill>
                <a:latin typeface="ＭＳ Ｐゴシック" pitchFamily="50" charset="-128"/>
                <a:ea typeface="ＭＳ Ｐゴシック" pitchFamily="50" charset="-128"/>
              </a:rPr>
              <a:t>　</a:t>
            </a:r>
            <a:r>
              <a:rPr lang="zh-TW" altLang="en-US" sz="900" dirty="0">
                <a:solidFill>
                  <a:schemeClr val="tx1"/>
                </a:solidFill>
                <a:latin typeface="ＭＳ Ｐゴシック" pitchFamily="50" charset="-128"/>
                <a:ea typeface="ＭＳ Ｐゴシック" pitchFamily="50" charset="-128"/>
              </a:rPr>
              <a:t>配電盤製作技術</a:t>
            </a:r>
            <a:endParaRPr lang="en-US" altLang="ja-JP" sz="900" dirty="0">
              <a:solidFill>
                <a:schemeClr val="tx1"/>
              </a:solidFill>
              <a:latin typeface="ＭＳ Ｐゴシック" pitchFamily="50" charset="-128"/>
              <a:ea typeface="ＭＳ Ｐゴシック" pitchFamily="50" charset="-128"/>
            </a:endParaRPr>
          </a:p>
        </p:txBody>
      </p:sp>
      <p:sp>
        <p:nvSpPr>
          <p:cNvPr id="84" name="角丸四角形 30">
            <a:extLst>
              <a:ext uri="{FF2B5EF4-FFF2-40B4-BE49-F238E27FC236}">
                <a16:creationId xmlns:a16="http://schemas.microsoft.com/office/drawing/2014/main" id="{63ECC63E-B5B8-42F6-970B-119C73650D63}"/>
              </a:ext>
            </a:extLst>
          </p:cNvPr>
          <p:cNvSpPr/>
          <p:nvPr/>
        </p:nvSpPr>
        <p:spPr bwMode="auto">
          <a:xfrm>
            <a:off x="179512" y="5912467"/>
            <a:ext cx="1908000" cy="180000"/>
          </a:xfrm>
          <a:prstGeom prst="roundRect">
            <a:avLst/>
          </a:prstGeom>
          <a:ln w="19050">
            <a:solidFill>
              <a:srgbClr val="0070C0"/>
            </a:solidFill>
          </a:ln>
        </p:spPr>
        <p:style>
          <a:lnRef idx="2">
            <a:schemeClr val="accent2"/>
          </a:lnRef>
          <a:fillRef idx="1">
            <a:schemeClr val="lt1"/>
          </a:fillRef>
          <a:effectRef idx="0">
            <a:schemeClr val="accent2"/>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Esub113</a:t>
            </a:r>
            <a:r>
              <a:rPr lang="ja-JP" altLang="en-US" sz="900" dirty="0">
                <a:solidFill>
                  <a:schemeClr val="tx1"/>
                </a:solidFill>
                <a:latin typeface="ＭＳ Ｐゴシック" pitchFamily="50" charset="-128"/>
                <a:ea typeface="ＭＳ Ｐゴシック" pitchFamily="50" charset="-128"/>
              </a:rPr>
              <a:t>　</a:t>
            </a:r>
            <a:r>
              <a:rPr lang="zh-TW" altLang="en-US" sz="900" dirty="0">
                <a:solidFill>
                  <a:schemeClr val="tx1"/>
                </a:solidFill>
                <a:latin typeface="ＭＳ Ｐゴシック" pitchFamily="50" charset="-128"/>
                <a:ea typeface="ＭＳ Ｐゴシック" pitchFamily="50" charset="-128"/>
              </a:rPr>
              <a:t>電気安全作業技術</a:t>
            </a:r>
            <a:endParaRPr lang="en-US" altLang="ja-JP" sz="900" dirty="0">
              <a:solidFill>
                <a:schemeClr val="tx1"/>
              </a:solidFill>
              <a:latin typeface="ＭＳ Ｐゴシック" pitchFamily="50" charset="-128"/>
              <a:ea typeface="ＭＳ Ｐゴシック" pitchFamily="50" charset="-128"/>
            </a:endParaRPr>
          </a:p>
        </p:txBody>
      </p:sp>
      <p:sp>
        <p:nvSpPr>
          <p:cNvPr id="85" name="角丸四角形 46">
            <a:extLst>
              <a:ext uri="{FF2B5EF4-FFF2-40B4-BE49-F238E27FC236}">
                <a16:creationId xmlns:a16="http://schemas.microsoft.com/office/drawing/2014/main" id="{F992CE8A-F4E3-49A3-9B49-E54A826E5B79}"/>
              </a:ext>
            </a:extLst>
          </p:cNvPr>
          <p:cNvSpPr/>
          <p:nvPr/>
        </p:nvSpPr>
        <p:spPr>
          <a:xfrm>
            <a:off x="805063" y="1340768"/>
            <a:ext cx="1772136" cy="291863"/>
          </a:xfrm>
          <a:prstGeom prst="roundRect">
            <a:avLst>
              <a:gd name="adj" fmla="val 0"/>
            </a:avLst>
          </a:prstGeom>
          <a:solidFill>
            <a:srgbClr val="FFC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ja-JP" altLang="en-US" sz="800" b="1" dirty="0">
                <a:solidFill>
                  <a:schemeClr val="tx1"/>
                </a:solidFill>
              </a:rPr>
              <a:t>対象業種  ：  電気工事 、 空調設備</a:t>
            </a:r>
            <a:endParaRPr lang="en-US" altLang="ja-JP" sz="800" b="1" dirty="0">
              <a:solidFill>
                <a:schemeClr val="tx1"/>
              </a:solidFill>
            </a:endParaRPr>
          </a:p>
          <a:p>
            <a:r>
              <a:rPr lang="ja-JP" altLang="en-US" sz="800" b="1" dirty="0">
                <a:solidFill>
                  <a:schemeClr val="tx1"/>
                </a:solidFill>
              </a:rPr>
              <a:t>　　　　　　　　工事など</a:t>
            </a:r>
            <a:endParaRPr kumimoji="1" lang="ja-JP" altLang="en-US" sz="800" b="1" dirty="0">
              <a:solidFill>
                <a:schemeClr val="tx1"/>
              </a:solidFill>
            </a:endParaRPr>
          </a:p>
        </p:txBody>
      </p:sp>
      <p:sp>
        <p:nvSpPr>
          <p:cNvPr id="86" name="角丸四角形 46">
            <a:extLst>
              <a:ext uri="{FF2B5EF4-FFF2-40B4-BE49-F238E27FC236}">
                <a16:creationId xmlns:a16="http://schemas.microsoft.com/office/drawing/2014/main" id="{EB310DE4-0623-43CF-AEF7-495B2E379166}"/>
              </a:ext>
            </a:extLst>
          </p:cNvPr>
          <p:cNvSpPr/>
          <p:nvPr/>
        </p:nvSpPr>
        <p:spPr>
          <a:xfrm>
            <a:off x="4426091" y="1340768"/>
            <a:ext cx="1772136" cy="291863"/>
          </a:xfrm>
          <a:prstGeom prst="roundRect">
            <a:avLst>
              <a:gd name="adj" fmla="val 0"/>
            </a:avLst>
          </a:prstGeom>
          <a:solidFill>
            <a:srgbClr val="FFC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ja-JP" altLang="en-US" sz="800" b="1" dirty="0">
                <a:solidFill>
                  <a:schemeClr val="tx1"/>
                </a:solidFill>
              </a:rPr>
              <a:t>対象業種  ：  消防設備、ビルメンテナ</a:t>
            </a:r>
            <a:endParaRPr lang="en-US" altLang="ja-JP" sz="800" b="1" dirty="0">
              <a:solidFill>
                <a:schemeClr val="tx1"/>
              </a:solidFill>
            </a:endParaRPr>
          </a:p>
          <a:p>
            <a:r>
              <a:rPr lang="ja-JP" altLang="en-US" sz="800" b="1" dirty="0">
                <a:solidFill>
                  <a:schemeClr val="tx1"/>
                </a:solidFill>
              </a:rPr>
              <a:t>　　　　　　　　ンス、制御盤製造など</a:t>
            </a:r>
            <a:endParaRPr kumimoji="1" lang="ja-JP" altLang="en-US" sz="800" b="1" dirty="0">
              <a:solidFill>
                <a:schemeClr val="tx1"/>
              </a:solidFill>
            </a:endParaRPr>
          </a:p>
        </p:txBody>
      </p:sp>
      <p:sp>
        <p:nvSpPr>
          <p:cNvPr id="87" name="角丸四角形 46">
            <a:extLst>
              <a:ext uri="{FF2B5EF4-FFF2-40B4-BE49-F238E27FC236}">
                <a16:creationId xmlns:a16="http://schemas.microsoft.com/office/drawing/2014/main" id="{776631FA-EE43-4022-B920-C1B93FD88A6A}"/>
              </a:ext>
            </a:extLst>
          </p:cNvPr>
          <p:cNvSpPr/>
          <p:nvPr/>
        </p:nvSpPr>
        <p:spPr>
          <a:xfrm>
            <a:off x="6514603" y="1340768"/>
            <a:ext cx="1772136" cy="291863"/>
          </a:xfrm>
          <a:prstGeom prst="roundRect">
            <a:avLst>
              <a:gd name="adj" fmla="val 0"/>
            </a:avLst>
          </a:prstGeom>
          <a:solidFill>
            <a:srgbClr val="FFC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ja-JP" altLang="en-US" sz="800" b="1" dirty="0">
                <a:solidFill>
                  <a:schemeClr val="tx1"/>
                </a:solidFill>
              </a:rPr>
              <a:t>対象業種  ：  </a:t>
            </a:r>
            <a:r>
              <a:rPr lang="ja-JP" altLang="en-US" sz="800" b="1" spc="-100" dirty="0">
                <a:solidFill>
                  <a:schemeClr val="tx1"/>
                </a:solidFill>
              </a:rPr>
              <a:t>プラントメンテナンス、制御</a:t>
            </a:r>
            <a:endParaRPr lang="en-US" altLang="ja-JP" sz="800" b="1" spc="-100" dirty="0">
              <a:solidFill>
                <a:schemeClr val="tx1"/>
              </a:solidFill>
            </a:endParaRPr>
          </a:p>
          <a:p>
            <a:r>
              <a:rPr lang="ja-JP" altLang="en-US" sz="800" b="1" spc="-100" dirty="0">
                <a:solidFill>
                  <a:schemeClr val="tx1"/>
                </a:solidFill>
              </a:rPr>
              <a:t>　　　　　　　　　盤製造、昇降機サービスなど</a:t>
            </a:r>
            <a:endParaRPr kumimoji="1" lang="ja-JP" altLang="en-US" sz="800" b="1" spc="-100" dirty="0">
              <a:solidFill>
                <a:schemeClr val="tx1"/>
              </a:solidFill>
            </a:endParaRPr>
          </a:p>
        </p:txBody>
      </p:sp>
      <p:sp>
        <p:nvSpPr>
          <p:cNvPr id="98" name="角丸四角形 30">
            <a:extLst>
              <a:ext uri="{FF2B5EF4-FFF2-40B4-BE49-F238E27FC236}">
                <a16:creationId xmlns:a16="http://schemas.microsoft.com/office/drawing/2014/main" id="{373FF5C8-97A1-4649-8CF3-C793BEDC7736}"/>
              </a:ext>
            </a:extLst>
          </p:cNvPr>
          <p:cNvSpPr/>
          <p:nvPr/>
        </p:nvSpPr>
        <p:spPr bwMode="auto">
          <a:xfrm>
            <a:off x="2215950" y="6616093"/>
            <a:ext cx="1908000" cy="180000"/>
          </a:xfrm>
          <a:prstGeom prst="roundRect">
            <a:avLst/>
          </a:prstGeom>
          <a:solidFill>
            <a:schemeClr val="bg1"/>
          </a:solid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Esub115</a:t>
            </a:r>
            <a:r>
              <a:rPr lang="ja-JP" altLang="en-US" sz="900" dirty="0">
                <a:solidFill>
                  <a:schemeClr val="tx1"/>
                </a:solidFill>
                <a:latin typeface="ＭＳ Ｐゴシック" pitchFamily="50" charset="-128"/>
                <a:ea typeface="ＭＳ Ｐゴシック" pitchFamily="50" charset="-128"/>
              </a:rPr>
              <a:t>  防犯設備工事　　</a:t>
            </a:r>
            <a:endParaRPr lang="en-US" altLang="ja-JP" sz="900" dirty="0">
              <a:solidFill>
                <a:schemeClr val="tx1"/>
              </a:solidFill>
              <a:latin typeface="ＭＳ Ｐゴシック" pitchFamily="50" charset="-128"/>
              <a:ea typeface="ＭＳ Ｐゴシック" pitchFamily="50" charset="-128"/>
            </a:endParaRPr>
          </a:p>
        </p:txBody>
      </p:sp>
      <p:sp>
        <p:nvSpPr>
          <p:cNvPr id="102" name="角丸四角形 30">
            <a:extLst>
              <a:ext uri="{FF2B5EF4-FFF2-40B4-BE49-F238E27FC236}">
                <a16:creationId xmlns:a16="http://schemas.microsoft.com/office/drawing/2014/main" id="{E8C8BB70-FD8D-476A-BB71-0705C59C275B}"/>
              </a:ext>
            </a:extLst>
          </p:cNvPr>
          <p:cNvSpPr/>
          <p:nvPr/>
        </p:nvSpPr>
        <p:spPr bwMode="auto">
          <a:xfrm>
            <a:off x="6948488" y="5889359"/>
            <a:ext cx="2016000" cy="180000"/>
          </a:xfrm>
          <a:prstGeom prst="roundRect">
            <a:avLst/>
          </a:prstGeom>
          <a:ln w="19050"/>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a:solidFill>
                  <a:schemeClr val="tx1"/>
                </a:solidFill>
                <a:latin typeface="ＭＳ Ｐゴシック" pitchFamily="50" charset="-128"/>
                <a:ea typeface="ＭＳ Ｐゴシック" pitchFamily="50" charset="-128"/>
              </a:rPr>
              <a:t>Esub116</a:t>
            </a:r>
            <a:r>
              <a:rPr lang="ja-JP" altLang="en-US" sz="900" dirty="0">
                <a:solidFill>
                  <a:schemeClr val="tx1"/>
                </a:solidFill>
                <a:latin typeface="ＭＳ Ｐゴシック" pitchFamily="50" charset="-128"/>
                <a:ea typeface="ＭＳ Ｐゴシック" pitchFamily="50" charset="-128"/>
              </a:rPr>
              <a:t>  </a:t>
            </a:r>
            <a:r>
              <a:rPr lang="en-US" altLang="ja-JP" sz="900" dirty="0">
                <a:solidFill>
                  <a:schemeClr val="tx1"/>
                </a:solidFill>
                <a:latin typeface="ＭＳ Ｐゴシック" pitchFamily="50" charset="-128"/>
                <a:ea typeface="ＭＳ Ｐゴシック" pitchFamily="50" charset="-128"/>
              </a:rPr>
              <a:t>IoT</a:t>
            </a:r>
            <a:r>
              <a:rPr lang="ja-JP" altLang="en-US" sz="900" dirty="0">
                <a:solidFill>
                  <a:schemeClr val="tx1"/>
                </a:solidFill>
                <a:latin typeface="ＭＳ Ｐゴシック" pitchFamily="50" charset="-128"/>
                <a:ea typeface="ＭＳ Ｐゴシック" pitchFamily="50" charset="-128"/>
              </a:rPr>
              <a:t>ホームセキュリティ　</a:t>
            </a:r>
            <a:endParaRPr lang="en-US" altLang="ja-JP" sz="900" dirty="0">
              <a:solidFill>
                <a:schemeClr val="tx1"/>
              </a:solidFill>
              <a:latin typeface="ＭＳ Ｐゴシック" pitchFamily="50" charset="-128"/>
              <a:ea typeface="ＭＳ Ｐゴシック" pitchFamily="50" charset="-128"/>
            </a:endParaRPr>
          </a:p>
        </p:txBody>
      </p:sp>
      <p:sp>
        <p:nvSpPr>
          <p:cNvPr id="106" name="角丸四角形 74">
            <a:extLst>
              <a:ext uri="{FF2B5EF4-FFF2-40B4-BE49-F238E27FC236}">
                <a16:creationId xmlns:a16="http://schemas.microsoft.com/office/drawing/2014/main" id="{9AAC75AF-FD0C-4239-A9C7-D2AC5C7214ED}"/>
              </a:ext>
            </a:extLst>
          </p:cNvPr>
          <p:cNvSpPr/>
          <p:nvPr/>
        </p:nvSpPr>
        <p:spPr>
          <a:xfrm>
            <a:off x="4283968" y="5893019"/>
            <a:ext cx="2484000" cy="180000"/>
          </a:xfrm>
          <a:prstGeom prst="roundRect">
            <a:avLst/>
          </a:prstGeom>
          <a:ln w="19050"/>
        </p:spPr>
        <p:style>
          <a:lnRef idx="2">
            <a:schemeClr val="accent1"/>
          </a:lnRef>
          <a:fillRef idx="1">
            <a:schemeClr val="lt1"/>
          </a:fillRef>
          <a:effectRef idx="0">
            <a:schemeClr val="accent1"/>
          </a:effectRef>
          <a:fontRef idx="minor">
            <a:schemeClr val="dk1"/>
          </a:fontRef>
        </p:style>
        <p:txBody>
          <a:bodyPr lIns="36000" rIns="0" anchor="ctr"/>
          <a:lstStyle/>
          <a:p>
            <a:pPr defTabSz="800100" fontAlgn="auto">
              <a:lnSpc>
                <a:spcPct val="90000"/>
              </a:lnSpc>
              <a:spcAft>
                <a:spcPct val="35000"/>
              </a:spcAft>
              <a:defRPr/>
            </a:pPr>
            <a:r>
              <a:rPr lang="en-US" altLang="ja-JP" sz="800" dirty="0">
                <a:latin typeface="+mn-ea"/>
              </a:rPr>
              <a:t>Esub349</a:t>
            </a:r>
            <a:r>
              <a:rPr lang="ja-JP" altLang="en-US" sz="800" dirty="0">
                <a:latin typeface="+mn-ea"/>
              </a:rPr>
              <a:t>　</a:t>
            </a:r>
            <a:r>
              <a:rPr lang="en-US" altLang="ja-JP" sz="800" dirty="0">
                <a:latin typeface="+mn-ea"/>
              </a:rPr>
              <a:t>PLC</a:t>
            </a:r>
            <a:r>
              <a:rPr lang="ja-JP" altLang="en-US" sz="800" dirty="0">
                <a:latin typeface="+mn-ea"/>
              </a:rPr>
              <a:t>制御技術（通信システム構築技術）</a:t>
            </a:r>
            <a:endParaRPr lang="en-US" altLang="ja-JP" sz="800" spc="-150" dirty="0">
              <a:latin typeface="+mn-ea"/>
            </a:endParaRPr>
          </a:p>
        </p:txBody>
      </p:sp>
      <p:sp>
        <p:nvSpPr>
          <p:cNvPr id="107" name="角丸四角形 74">
            <a:extLst>
              <a:ext uri="{FF2B5EF4-FFF2-40B4-BE49-F238E27FC236}">
                <a16:creationId xmlns:a16="http://schemas.microsoft.com/office/drawing/2014/main" id="{9EDD4FCB-8B29-4B48-8925-BCE2A50FA374}"/>
              </a:ext>
            </a:extLst>
          </p:cNvPr>
          <p:cNvSpPr/>
          <p:nvPr/>
        </p:nvSpPr>
        <p:spPr>
          <a:xfrm>
            <a:off x="6948488" y="6123886"/>
            <a:ext cx="2016000" cy="180000"/>
          </a:xfrm>
          <a:prstGeom prst="roundRect">
            <a:avLst/>
          </a:prstGeom>
          <a:ln w="19050"/>
        </p:spPr>
        <p:style>
          <a:lnRef idx="2">
            <a:schemeClr val="accent1"/>
          </a:lnRef>
          <a:fillRef idx="1">
            <a:schemeClr val="lt1"/>
          </a:fillRef>
          <a:effectRef idx="0">
            <a:schemeClr val="accent1"/>
          </a:effectRef>
          <a:fontRef idx="minor">
            <a:schemeClr val="dk1"/>
          </a:fontRef>
        </p:style>
        <p:txBody>
          <a:bodyPr lIns="36000" rIns="0" anchor="ctr"/>
          <a:lstStyle/>
          <a:p>
            <a:pPr defTabSz="800100" fontAlgn="auto">
              <a:lnSpc>
                <a:spcPct val="90000"/>
              </a:lnSpc>
              <a:spcAft>
                <a:spcPct val="35000"/>
              </a:spcAft>
              <a:defRPr/>
            </a:pPr>
            <a:r>
              <a:rPr lang="en-US" altLang="ja-JP" sz="900" dirty="0">
                <a:latin typeface="+mn-ea"/>
              </a:rPr>
              <a:t>Esub117</a:t>
            </a:r>
            <a:r>
              <a:rPr lang="ja-JP" altLang="en-US" sz="900" dirty="0">
                <a:latin typeface="+mn-ea"/>
              </a:rPr>
              <a:t>　住宅電気設備施工（</a:t>
            </a:r>
            <a:r>
              <a:rPr lang="en-US" altLang="ja-JP" sz="900" dirty="0">
                <a:latin typeface="+mn-ea"/>
              </a:rPr>
              <a:t>HEMS</a:t>
            </a:r>
            <a:r>
              <a:rPr lang="ja-JP" altLang="en-US" sz="900" dirty="0">
                <a:latin typeface="+mn-ea"/>
              </a:rPr>
              <a:t>）</a:t>
            </a:r>
            <a:endParaRPr lang="en-US" altLang="ja-JP" sz="900" spc="-150" dirty="0">
              <a:latin typeface="+mn-ea"/>
            </a:endParaRPr>
          </a:p>
        </p:txBody>
      </p:sp>
      <p:sp>
        <p:nvSpPr>
          <p:cNvPr id="109" name="角丸四角形 74">
            <a:extLst>
              <a:ext uri="{FF2B5EF4-FFF2-40B4-BE49-F238E27FC236}">
                <a16:creationId xmlns:a16="http://schemas.microsoft.com/office/drawing/2014/main" id="{D391FF47-A453-408D-B4E6-2028D94D7AB0}"/>
              </a:ext>
            </a:extLst>
          </p:cNvPr>
          <p:cNvSpPr/>
          <p:nvPr/>
        </p:nvSpPr>
        <p:spPr>
          <a:xfrm>
            <a:off x="6948488" y="5420305"/>
            <a:ext cx="2016000" cy="180000"/>
          </a:xfrm>
          <a:prstGeom prst="roundRect">
            <a:avLst/>
          </a:prstGeom>
          <a:solidFill>
            <a:schemeClr val="bg1"/>
          </a:solidFill>
          <a:ln w="19050">
            <a:solidFill>
              <a:srgbClr val="0070C0"/>
            </a:solidFill>
          </a:ln>
        </p:spPr>
        <p:style>
          <a:lnRef idx="2">
            <a:schemeClr val="accent5"/>
          </a:lnRef>
          <a:fillRef idx="1">
            <a:schemeClr val="lt1"/>
          </a:fillRef>
          <a:effectRef idx="0">
            <a:schemeClr val="accent5"/>
          </a:effectRef>
          <a:fontRef idx="minor">
            <a:schemeClr val="dk1"/>
          </a:fontRef>
        </p:style>
        <p:txBody>
          <a:bodyPr lIns="36000" rIns="0" anchor="ctr"/>
          <a:lstStyle/>
          <a:p>
            <a:pPr defTabSz="800100" fontAlgn="auto">
              <a:lnSpc>
                <a:spcPct val="90000"/>
              </a:lnSpc>
              <a:spcAft>
                <a:spcPct val="35000"/>
              </a:spcAft>
              <a:defRPr/>
            </a:pPr>
            <a:r>
              <a:rPr lang="en-US" altLang="ja-JP" sz="900" dirty="0">
                <a:latin typeface="+mn-ea"/>
              </a:rPr>
              <a:t>Esub401</a:t>
            </a:r>
            <a:r>
              <a:rPr lang="ja-JP" altLang="en-US" sz="900" dirty="0">
                <a:latin typeface="+mn-ea"/>
              </a:rPr>
              <a:t>　電気設備点検（ドローン）</a:t>
            </a:r>
            <a:endParaRPr lang="en-US" altLang="ja-JP" sz="900" spc="-150" dirty="0">
              <a:latin typeface="+mn-ea"/>
            </a:endParaRPr>
          </a:p>
        </p:txBody>
      </p:sp>
      <p:sp>
        <p:nvSpPr>
          <p:cNvPr id="110" name="角丸四角形 30">
            <a:extLst>
              <a:ext uri="{FF2B5EF4-FFF2-40B4-BE49-F238E27FC236}">
                <a16:creationId xmlns:a16="http://schemas.microsoft.com/office/drawing/2014/main" id="{AC11FCDA-592B-4A1A-939C-EDF7544782F1}"/>
              </a:ext>
            </a:extLst>
          </p:cNvPr>
          <p:cNvSpPr/>
          <p:nvPr/>
        </p:nvSpPr>
        <p:spPr bwMode="auto">
          <a:xfrm>
            <a:off x="179512" y="6633376"/>
            <a:ext cx="1908000" cy="180000"/>
          </a:xfrm>
          <a:prstGeom prst="roundRect">
            <a:avLst/>
          </a:prstGeom>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zh-TW" sz="900" dirty="0">
                <a:solidFill>
                  <a:schemeClr val="tx1"/>
                </a:solidFill>
                <a:latin typeface="ＭＳ Ｐゴシック" pitchFamily="50" charset="-128"/>
                <a:ea typeface="ＭＳ Ｐゴシック" pitchFamily="50" charset="-128"/>
              </a:rPr>
              <a:t>Esub</a:t>
            </a:r>
            <a:r>
              <a:rPr lang="en-US" altLang="ja-JP" sz="900" dirty="0">
                <a:solidFill>
                  <a:schemeClr val="tx1"/>
                </a:solidFill>
                <a:latin typeface="ＭＳ Ｐゴシック" pitchFamily="50" charset="-128"/>
                <a:ea typeface="ＭＳ Ｐゴシック" pitchFamily="50" charset="-128"/>
              </a:rPr>
              <a:t>331</a:t>
            </a:r>
            <a:r>
              <a:rPr lang="ja-JP" altLang="en-US" sz="900" dirty="0">
                <a:solidFill>
                  <a:schemeClr val="tx1"/>
                </a:solidFill>
                <a:latin typeface="ＭＳ Ｐゴシック" pitchFamily="50" charset="-128"/>
                <a:ea typeface="ＭＳ Ｐゴシック" pitchFamily="50" charset="-128"/>
              </a:rPr>
              <a:t>  省エネ技術（照明）</a:t>
            </a:r>
            <a:endParaRPr lang="en-US" altLang="ja-JP" sz="900" dirty="0">
              <a:solidFill>
                <a:schemeClr val="tx1"/>
              </a:solidFill>
              <a:latin typeface="ＭＳ Ｐゴシック" pitchFamily="50" charset="-128"/>
              <a:ea typeface="ＭＳ Ｐゴシック" pitchFamily="50" charset="-128"/>
            </a:endParaRPr>
          </a:p>
        </p:txBody>
      </p:sp>
      <p:grpSp>
        <p:nvGrpSpPr>
          <p:cNvPr id="96" name="グループ化 95"/>
          <p:cNvGrpSpPr/>
          <p:nvPr/>
        </p:nvGrpSpPr>
        <p:grpSpPr>
          <a:xfrm>
            <a:off x="179512" y="4617152"/>
            <a:ext cx="8748008" cy="180000"/>
            <a:chOff x="243207" y="4507904"/>
            <a:chExt cx="8748008" cy="180000"/>
          </a:xfrm>
        </p:grpSpPr>
        <p:grpSp>
          <p:nvGrpSpPr>
            <p:cNvPr id="97" name="グループ化 96">
              <a:extLst>
                <a:ext uri="{FF2B5EF4-FFF2-40B4-BE49-F238E27FC236}">
                  <a16:creationId xmlns:a16="http://schemas.microsoft.com/office/drawing/2014/main" id="{D1CD0542-B741-4161-9A93-AC20F560B4AD}"/>
                </a:ext>
              </a:extLst>
            </p:cNvPr>
            <p:cNvGrpSpPr/>
            <p:nvPr/>
          </p:nvGrpSpPr>
          <p:grpSpPr>
            <a:xfrm>
              <a:off x="243207" y="4507904"/>
              <a:ext cx="2088009" cy="180000"/>
              <a:chOff x="622843" y="4633551"/>
              <a:chExt cx="2088009" cy="180000"/>
            </a:xfrm>
          </p:grpSpPr>
          <p:sp>
            <p:nvSpPr>
              <p:cNvPr id="100" name="正方形/長方形 99">
                <a:extLst>
                  <a:ext uri="{FF2B5EF4-FFF2-40B4-BE49-F238E27FC236}">
                    <a16:creationId xmlns:a16="http://schemas.microsoft.com/office/drawing/2014/main" id="{AC8A2260-A34E-42FF-92EA-029192B547E3}"/>
                  </a:ext>
                </a:extLst>
              </p:cNvPr>
              <p:cNvSpPr/>
              <p:nvPr/>
            </p:nvSpPr>
            <p:spPr>
              <a:xfrm>
                <a:off x="694852" y="4633551"/>
                <a:ext cx="2016000" cy="180000"/>
              </a:xfrm>
              <a:prstGeom prst="rect">
                <a:avLst/>
              </a:prstGeom>
              <a:solidFill>
                <a:srgbClr val="0070C0"/>
              </a:solidFill>
              <a:ln w="6350">
                <a:solidFill>
                  <a:schemeClr val="bg1"/>
                </a:solidFill>
              </a:ln>
            </p:spPr>
            <p:style>
              <a:lnRef idx="2">
                <a:schemeClr val="accent5"/>
              </a:lnRef>
              <a:fillRef idx="1">
                <a:schemeClr val="lt1"/>
              </a:fillRef>
              <a:effectRef idx="0">
                <a:schemeClr val="accent5"/>
              </a:effectRef>
              <a:fontRef idx="minor">
                <a:schemeClr val="dk1"/>
              </a:fontRef>
            </p:style>
            <p:txBody>
              <a:bodyPr lIns="36000" rIns="0" rtlCol="0" anchor="ctr"/>
              <a:lstStyle/>
              <a:p>
                <a:pPr algn="ctr" defTabSz="800100" fontAlgn="auto">
                  <a:lnSpc>
                    <a:spcPct val="90000"/>
                  </a:lnSpc>
                  <a:spcAft>
                    <a:spcPct val="35000"/>
                  </a:spcAft>
                </a:pPr>
                <a:endParaRPr kumimoji="1" lang="ja-JP" altLang="en-US" sz="800" dirty="0">
                  <a:latin typeface="+mn-ea"/>
                </a:endParaRPr>
              </a:p>
            </p:txBody>
          </p:sp>
          <p:sp>
            <p:nvSpPr>
              <p:cNvPr id="101" name="フローチャート : 端子 184">
                <a:extLst>
                  <a:ext uri="{FF2B5EF4-FFF2-40B4-BE49-F238E27FC236}">
                    <a16:creationId xmlns:a16="http://schemas.microsoft.com/office/drawing/2014/main" id="{A51CC5DC-67A7-4E06-95D6-387D8A4324A8}"/>
                  </a:ext>
                </a:extLst>
              </p:cNvPr>
              <p:cNvSpPr/>
              <p:nvPr/>
            </p:nvSpPr>
            <p:spPr>
              <a:xfrm>
                <a:off x="622843" y="4672202"/>
                <a:ext cx="1296000" cy="112483"/>
              </a:xfrm>
              <a:prstGeom prst="flowChartTerminator">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800" spc="-100" dirty="0">
                    <a:solidFill>
                      <a:prstClr val="white"/>
                    </a:solidFill>
                  </a:rPr>
                  <a:t>推奨サブシステム一覧</a:t>
                </a:r>
              </a:p>
            </p:txBody>
          </p:sp>
          <p:sp>
            <p:nvSpPr>
              <p:cNvPr id="103" name="角丸四角形 67">
                <a:extLst>
                  <a:ext uri="{FF2B5EF4-FFF2-40B4-BE49-F238E27FC236}">
                    <a16:creationId xmlns:a16="http://schemas.microsoft.com/office/drawing/2014/main" id="{2A421EF3-A5B7-4493-932E-48E9E9A29766}"/>
                  </a:ext>
                </a:extLst>
              </p:cNvPr>
              <p:cNvSpPr/>
              <p:nvPr/>
            </p:nvSpPr>
            <p:spPr>
              <a:xfrm>
                <a:off x="1846981" y="4683956"/>
                <a:ext cx="720079" cy="81679"/>
              </a:xfrm>
              <a:prstGeom prst="roundRect">
                <a:avLst>
                  <a:gd name="adj" fmla="val 50000"/>
                </a:avLst>
              </a:prstGeom>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r>
                  <a:rPr lang="ja-JP" altLang="en-US" sz="700" spc="-100" dirty="0">
                    <a:solidFill>
                      <a:prstClr val="white"/>
                    </a:solidFill>
                    <a:latin typeface="ＭＳ Ｐゴシック"/>
                  </a:rPr>
                  <a:t>第３、６システム</a:t>
                </a:r>
              </a:p>
            </p:txBody>
          </p:sp>
        </p:grpSp>
        <p:cxnSp>
          <p:nvCxnSpPr>
            <p:cNvPr id="99" name="直線コネクタ 98"/>
            <p:cNvCxnSpPr/>
            <p:nvPr/>
          </p:nvCxnSpPr>
          <p:spPr>
            <a:xfrm>
              <a:off x="315215" y="4507904"/>
              <a:ext cx="8676000" cy="0"/>
            </a:xfrm>
            <a:prstGeom prst="line">
              <a:avLst/>
            </a:prstGeom>
            <a:ln w="539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88" name="角丸四角形 134">
            <a:extLst>
              <a:ext uri="{FF2B5EF4-FFF2-40B4-BE49-F238E27FC236}">
                <a16:creationId xmlns:a16="http://schemas.microsoft.com/office/drawing/2014/main" id="{EE89C38C-5267-4CB4-8A6D-65C5F8F179B6}"/>
              </a:ext>
            </a:extLst>
          </p:cNvPr>
          <p:cNvSpPr/>
          <p:nvPr/>
        </p:nvSpPr>
        <p:spPr>
          <a:xfrm>
            <a:off x="4283968" y="6128460"/>
            <a:ext cx="2484000" cy="180000"/>
          </a:xfrm>
          <a:prstGeom prst="roundRect">
            <a:avLst/>
          </a:prstGeom>
          <a:no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800" dirty="0" smtClean="0">
                <a:solidFill>
                  <a:schemeClr val="dk1"/>
                </a:solidFill>
                <a:latin typeface="+mn-ea"/>
              </a:rPr>
              <a:t>Esub509</a:t>
            </a:r>
            <a:r>
              <a:rPr lang="ja-JP" altLang="en-US" sz="800" dirty="0">
                <a:solidFill>
                  <a:schemeClr val="dk1"/>
                </a:solidFill>
                <a:latin typeface="+mn-ea"/>
              </a:rPr>
              <a:t>　</a:t>
            </a:r>
            <a:r>
              <a:rPr lang="en-US" altLang="ja-JP" sz="800" dirty="0">
                <a:solidFill>
                  <a:schemeClr val="dk1"/>
                </a:solidFill>
                <a:latin typeface="+mn-ea"/>
              </a:rPr>
              <a:t>CAD</a:t>
            </a:r>
            <a:r>
              <a:rPr lang="ja-JP" altLang="en-US" sz="800" dirty="0">
                <a:solidFill>
                  <a:schemeClr val="dk1"/>
                </a:solidFill>
                <a:latin typeface="+mn-ea"/>
              </a:rPr>
              <a:t>による積算見積</a:t>
            </a:r>
            <a:endParaRPr lang="en-US" altLang="ja-JP" sz="800" dirty="0">
              <a:solidFill>
                <a:schemeClr val="dk1"/>
              </a:solidFill>
              <a:latin typeface="+mn-ea"/>
            </a:endParaRPr>
          </a:p>
        </p:txBody>
      </p:sp>
      <p:sp>
        <p:nvSpPr>
          <p:cNvPr id="92" name="角丸四角形 134">
            <a:extLst>
              <a:ext uri="{FF2B5EF4-FFF2-40B4-BE49-F238E27FC236}">
                <a16:creationId xmlns:a16="http://schemas.microsoft.com/office/drawing/2014/main" id="{EE89C38C-5267-4CB4-8A6D-65C5F8F179B6}"/>
              </a:ext>
            </a:extLst>
          </p:cNvPr>
          <p:cNvSpPr/>
          <p:nvPr/>
        </p:nvSpPr>
        <p:spPr>
          <a:xfrm>
            <a:off x="2215950" y="6378261"/>
            <a:ext cx="1908000" cy="180000"/>
          </a:xfrm>
          <a:prstGeom prst="roundRect">
            <a:avLst/>
          </a:prstGeom>
          <a:noFill/>
          <a:ln w="19050">
            <a:solidFill>
              <a:srgbClr val="0070C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smtClean="0">
                <a:latin typeface="+mn-ea"/>
              </a:rPr>
              <a:t>Esub355</a:t>
            </a:r>
            <a:r>
              <a:rPr lang="ja-JP" altLang="en-US" sz="900" dirty="0">
                <a:solidFill>
                  <a:schemeClr val="dk1"/>
                </a:solidFill>
                <a:latin typeface="+mn-ea"/>
              </a:rPr>
              <a:t>　</a:t>
            </a:r>
            <a:r>
              <a:rPr lang="ja-JP" altLang="en-US" sz="900" dirty="0">
                <a:latin typeface="+mn-ea"/>
              </a:rPr>
              <a:t>太陽光発電システム工事</a:t>
            </a:r>
            <a:endParaRPr lang="en-US" altLang="ja-JP" sz="900" dirty="0">
              <a:solidFill>
                <a:schemeClr val="dk1"/>
              </a:solidFill>
              <a:latin typeface="+mn-ea"/>
            </a:endParaRPr>
          </a:p>
        </p:txBody>
      </p:sp>
      <p:sp>
        <p:nvSpPr>
          <p:cNvPr id="104" name="角丸四角形 134">
            <a:extLst>
              <a:ext uri="{FF2B5EF4-FFF2-40B4-BE49-F238E27FC236}">
                <a16:creationId xmlns:a16="http://schemas.microsoft.com/office/drawing/2014/main" id="{EE89C38C-5267-4CB4-8A6D-65C5F8F179B6}"/>
              </a:ext>
            </a:extLst>
          </p:cNvPr>
          <p:cNvSpPr/>
          <p:nvPr/>
        </p:nvSpPr>
        <p:spPr>
          <a:xfrm>
            <a:off x="4283968" y="6380482"/>
            <a:ext cx="2484000" cy="180000"/>
          </a:xfrm>
          <a:prstGeom prst="roundRect">
            <a:avLst/>
          </a:prstGeom>
          <a:solidFill>
            <a:schemeClr val="accent2">
              <a:lumMod val="20000"/>
              <a:lumOff val="80000"/>
            </a:schemeClr>
          </a:solidFill>
          <a:ln w="19050">
            <a:solidFill>
              <a:srgbClr val="FF0000"/>
            </a:solidFill>
          </a:ln>
        </p:spPr>
        <p:style>
          <a:lnRef idx="2">
            <a:schemeClr val="accent1"/>
          </a:lnRef>
          <a:fillRef idx="1">
            <a:schemeClr val="lt1"/>
          </a:fillRef>
          <a:effectRef idx="0">
            <a:schemeClr val="accent1"/>
          </a:effectRef>
          <a:fontRef idx="minor">
            <a:schemeClr val="dk1"/>
          </a:fontRef>
        </p:style>
        <p:txBody>
          <a:bodyPr lIns="36000" rIns="0" anchor="ctr"/>
          <a:lstStyle/>
          <a:p>
            <a:pPr defTabSz="800100">
              <a:lnSpc>
                <a:spcPct val="90000"/>
              </a:lnSpc>
              <a:spcAft>
                <a:spcPct val="35000"/>
              </a:spcAft>
            </a:pPr>
            <a:r>
              <a:rPr lang="en-US" altLang="ja-JP" sz="900" dirty="0" smtClean="0">
                <a:latin typeface="+mn-ea"/>
              </a:rPr>
              <a:t>Esub118</a:t>
            </a:r>
            <a:r>
              <a:rPr lang="ja-JP" altLang="en-US" sz="900" dirty="0">
                <a:solidFill>
                  <a:schemeClr val="dk1"/>
                </a:solidFill>
                <a:latin typeface="+mn-ea"/>
              </a:rPr>
              <a:t>　</a:t>
            </a:r>
            <a:r>
              <a:rPr lang="ja-JP" altLang="en-US" sz="800" dirty="0" smtClean="0">
                <a:latin typeface="+mn-ea"/>
              </a:rPr>
              <a:t>デジタルツールによる施工管理（</a:t>
            </a:r>
            <a:r>
              <a:rPr lang="ja-JP" altLang="en-US" sz="800" dirty="0">
                <a:latin typeface="+mn-ea"/>
              </a:rPr>
              <a:t>電気工事）</a:t>
            </a:r>
            <a:endParaRPr lang="en-US" altLang="ja-JP" sz="800" dirty="0">
              <a:solidFill>
                <a:schemeClr val="dk1"/>
              </a:solidFill>
              <a:latin typeface="+mn-ea"/>
            </a:endParaRPr>
          </a:p>
        </p:txBody>
      </p:sp>
      <p:grpSp>
        <p:nvGrpSpPr>
          <p:cNvPr id="105" name="グループ化 104">
            <a:extLst>
              <a:ext uri="{FF2B5EF4-FFF2-40B4-BE49-F238E27FC236}">
                <a16:creationId xmlns:a16="http://schemas.microsoft.com/office/drawing/2014/main" id="{A636D32C-033E-4068-8D25-BBBD2134556A}"/>
              </a:ext>
            </a:extLst>
          </p:cNvPr>
          <p:cNvGrpSpPr/>
          <p:nvPr/>
        </p:nvGrpSpPr>
        <p:grpSpPr>
          <a:xfrm>
            <a:off x="6664084" y="6373803"/>
            <a:ext cx="356188" cy="200055"/>
            <a:chOff x="306220" y="113129"/>
            <a:chExt cx="356188" cy="200055"/>
          </a:xfrm>
        </p:grpSpPr>
        <p:sp>
          <p:nvSpPr>
            <p:cNvPr id="108" name="円/楕円 80">
              <a:extLst>
                <a:ext uri="{FF2B5EF4-FFF2-40B4-BE49-F238E27FC236}">
                  <a16:creationId xmlns:a16="http://schemas.microsoft.com/office/drawing/2014/main" id="{3D9938F6-8719-4369-9A24-F2FAA042D9A4}"/>
                </a:ext>
              </a:extLst>
            </p:cNvPr>
            <p:cNvSpPr/>
            <p:nvPr/>
          </p:nvSpPr>
          <p:spPr>
            <a:xfrm>
              <a:off x="318794" y="143799"/>
              <a:ext cx="324000" cy="144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900">
                <a:latin typeface="ＭＳ ゴシック" panose="020B0609070205080204" pitchFamily="49" charset="-128"/>
                <a:ea typeface="ＭＳ ゴシック" panose="020B0609070205080204" pitchFamily="49" charset="-128"/>
              </a:endParaRPr>
            </a:p>
          </p:txBody>
        </p:sp>
        <p:sp>
          <p:nvSpPr>
            <p:cNvPr id="111" name="テキスト ボックス 110">
              <a:extLst>
                <a:ext uri="{FF2B5EF4-FFF2-40B4-BE49-F238E27FC236}">
                  <a16:creationId xmlns:a16="http://schemas.microsoft.com/office/drawing/2014/main" id="{1ABA5015-DD12-4695-B452-192F9FB436E9}"/>
                </a:ext>
              </a:extLst>
            </p:cNvPr>
            <p:cNvSpPr txBox="1"/>
            <p:nvPr/>
          </p:nvSpPr>
          <p:spPr>
            <a:xfrm>
              <a:off x="306220" y="113129"/>
              <a:ext cx="356188" cy="200055"/>
            </a:xfrm>
            <a:prstGeom prst="rect">
              <a:avLst/>
            </a:prstGeom>
            <a:noFill/>
          </p:spPr>
          <p:txBody>
            <a:bodyPr wrap="none" rtlCol="0">
              <a:spAutoFit/>
            </a:bodyPr>
            <a:lstStyle/>
            <a:p>
              <a:r>
                <a:rPr kumimoji="1" lang="en-US" altLang="ja-JP" sz="700" b="1" dirty="0">
                  <a:solidFill>
                    <a:schemeClr val="bg1"/>
                  </a:solidFill>
                </a:rPr>
                <a:t>New</a:t>
              </a:r>
              <a:endParaRPr kumimoji="1" lang="ja-JP" altLang="en-US" sz="700" b="1" dirty="0">
                <a:solidFill>
                  <a:schemeClr val="bg1"/>
                </a:solidFill>
              </a:endParaRPr>
            </a:p>
          </p:txBody>
        </p:sp>
      </p:grpSp>
    </p:spTree>
    <p:extLst>
      <p:ext uri="{BB962C8B-B14F-4D97-AF65-F5344CB8AC3E}">
        <p14:creationId xmlns:p14="http://schemas.microsoft.com/office/powerpoint/2010/main" val="41649910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図表 5"/>
          <p:cNvGraphicFramePr/>
          <p:nvPr>
            <p:extLst>
              <p:ext uri="{D42A27DB-BD31-4B8C-83A1-F6EECF244321}">
                <p14:modId xmlns:p14="http://schemas.microsoft.com/office/powerpoint/2010/main" val="1452487916"/>
              </p:ext>
            </p:extLst>
          </p:nvPr>
        </p:nvGraphicFramePr>
        <p:xfrm>
          <a:off x="611560" y="836712"/>
          <a:ext cx="8064896"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横巻き 7"/>
          <p:cNvSpPr/>
          <p:nvPr/>
        </p:nvSpPr>
        <p:spPr>
          <a:xfrm>
            <a:off x="539552" y="188640"/>
            <a:ext cx="8136904" cy="576064"/>
          </a:xfrm>
          <a:prstGeom prst="horizontalScroll">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rPr>
              <a:t>電気設備技術科　訓練概要等</a:t>
            </a:r>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5202FD90907447468BBD0EB34C0615B4" ma:contentTypeVersion="6" ma:contentTypeDescription="新しいドキュメントを作成します。" ma:contentTypeScope="" ma:versionID="3ac13ae7fe2398443f89b5937a520e29">
  <xsd:schema xmlns:xsd="http://www.w3.org/2001/XMLSchema" xmlns:xs="http://www.w3.org/2001/XMLSchema" xmlns:p="http://schemas.microsoft.com/office/2006/metadata/properties" xmlns:ns2="afd85957-671d-496d-addb-3b1046241d1d" xmlns:ns3="1856aa11-5922-404e-864a-3b0b9b485918" targetNamespace="http://schemas.microsoft.com/office/2006/metadata/properties" ma:root="true" ma:fieldsID="018d1068ecffd757d77e8eda5e24a69a" ns2:_="" ns3:_="">
    <xsd:import namespace="afd85957-671d-496d-addb-3b1046241d1d"/>
    <xsd:import namespace="1856aa11-5922-404e-864a-3b0b9b48591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d85957-671d-496d-addb-3b1046241d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856aa11-5922-404e-864a-3b0b9b485918"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FAFE7AE-96D6-4D52-AF5F-6D8F9C3500B8}">
  <ds:schemaRefs>
    <ds:schemaRef ds:uri="http://schemas.microsoft.com/sharepoint/v3/contenttype/forms"/>
  </ds:schemaRefs>
</ds:datastoreItem>
</file>

<file path=customXml/itemProps2.xml><?xml version="1.0" encoding="utf-8"?>
<ds:datastoreItem xmlns:ds="http://schemas.openxmlformats.org/officeDocument/2006/customXml" ds:itemID="{1DD293CC-C051-44D8-BE67-2403C93D6657}">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BBE3ECC7-6C5F-4A76-8EDC-AC427FAFE28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fd85957-671d-496d-addb-3b1046241d1d"/>
    <ds:schemaRef ds:uri="1856aa11-5922-404e-864a-3b0b9b4859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2822</TotalTime>
  <Words>648</Words>
  <Application>Microsoft Office PowerPoint</Application>
  <PresentationFormat>画面に合わせる (4:3)</PresentationFormat>
  <Paragraphs>93</Paragraphs>
  <Slides>2</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ＭＳ Ｐゴシック</vt:lpstr>
      <vt:lpstr>ＭＳ 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Printed>2021-07-20T05:34:40Z</cp:lastPrinted>
  <dcterms:created xsi:type="dcterms:W3CDTF">2008-06-12T09:44:09Z</dcterms:created>
  <dcterms:modified xsi:type="dcterms:W3CDTF">2024-08-28T02:46:06Z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0x0101005202FD90907447468BBD0EB34C0615B4</vt:lpwstr>
  </property>
</Properties>
</file>