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52" r:id="rId1"/>
  </p:sldMasterIdLst>
  <p:notesMasterIdLst>
    <p:notesMasterId r:id="rId4"/>
  </p:notesMasterIdLst>
  <p:handoutMasterIdLst>
    <p:handoutMasterId r:id="rId5"/>
  </p:handoutMasterIdLst>
  <p:sldIdLst>
    <p:sldId id="275" r:id="rId2"/>
    <p:sldId id="274" r:id="rId3"/>
  </p:sldIdLst>
  <p:sldSz cx="9144000" cy="6858000" type="screen4x3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FF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146" autoAdjust="0"/>
    <p:restoredTop sz="91624" autoAdjust="0"/>
  </p:normalViewPr>
  <p:slideViewPr>
    <p:cSldViewPr>
      <p:cViewPr varScale="1">
        <p:scale>
          <a:sx n="120" d="100"/>
          <a:sy n="120" d="100"/>
        </p:scale>
        <p:origin x="1602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1AA3C85D-A4CD-479B-BA68-E85EE574B9E4}" type="doc">
      <dgm:prSet loTypeId="urn:microsoft.com/office/officeart/2005/8/layout/vList5" loCatId="list" qsTypeId="urn:microsoft.com/office/officeart/2005/8/quickstyle/simple4" qsCatId="simple" csTypeId="urn:microsoft.com/office/officeart/2005/8/colors/colorful5" csCatId="colorful" phldr="1"/>
      <dgm:spPr/>
      <dgm:t>
        <a:bodyPr/>
        <a:lstStyle/>
        <a:p>
          <a:endParaRPr kumimoji="1" lang="ja-JP" altLang="en-US"/>
        </a:p>
      </dgm:t>
    </dgm:pt>
    <dgm:pt modelId="{585F3AE5-8353-4A05-8F79-D6B00FD7BC1C}">
      <dgm:prSet phldrT="[テキスト]" custT="1"/>
      <dgm:spPr/>
      <dgm:t>
        <a:bodyPr/>
        <a:lstStyle/>
        <a:p>
          <a:r>
            <a:rPr kumimoji="1" lang="ja-JP" altLang="en-US" sz="2000" dirty="0"/>
            <a:t>訓練科設定の背景</a:t>
          </a:r>
          <a:r>
            <a:rPr kumimoji="1" lang="en-US" altLang="ja-JP" sz="2000" dirty="0"/>
            <a:t/>
          </a:r>
          <a:br>
            <a:rPr kumimoji="1" lang="en-US" altLang="ja-JP" sz="2000" dirty="0"/>
          </a:br>
          <a:r>
            <a:rPr kumimoji="1" lang="ja-JP" altLang="en-US" sz="1600" dirty="0"/>
            <a:t>（科を取り巻く環境）</a:t>
          </a:r>
        </a:p>
      </dgm:t>
    </dgm:pt>
    <dgm:pt modelId="{BB879D9C-8E71-4062-BD74-BFAB0319D60D}" type="parTrans" cxnId="{B184EE23-85DA-4203-9C14-02E4BBB9A407}">
      <dgm:prSet/>
      <dgm:spPr/>
      <dgm:t>
        <a:bodyPr/>
        <a:lstStyle/>
        <a:p>
          <a:endParaRPr kumimoji="1" lang="ja-JP" altLang="en-US"/>
        </a:p>
      </dgm:t>
    </dgm:pt>
    <dgm:pt modelId="{CCBA5D32-3B25-4B68-9FD5-58D67CFEBD53}" type="sibTrans" cxnId="{B184EE23-85DA-4203-9C14-02E4BBB9A407}">
      <dgm:prSet/>
      <dgm:spPr/>
      <dgm:t>
        <a:bodyPr/>
        <a:lstStyle/>
        <a:p>
          <a:endParaRPr kumimoji="1" lang="ja-JP" altLang="en-US"/>
        </a:p>
      </dgm:t>
    </dgm:pt>
    <dgm:pt modelId="{4AA6EFB4-11A6-4388-8F49-9DD5B7B3ACCB}">
      <dgm:prSet phldrT="[テキスト]" custT="1"/>
      <dgm:spPr/>
      <dgm:t>
        <a:bodyPr/>
        <a:lstStyle/>
        <a:p>
          <a:r>
            <a:rPr kumimoji="1" lang="ja-JP" altLang="en-US" sz="2000" dirty="0"/>
            <a:t>対象者</a:t>
          </a:r>
        </a:p>
      </dgm:t>
    </dgm:pt>
    <dgm:pt modelId="{C57BC590-3640-4259-BED9-701C800173EC}" type="parTrans" cxnId="{2F8CAE40-478A-43A9-8EA7-194E848AF370}">
      <dgm:prSet/>
      <dgm:spPr/>
      <dgm:t>
        <a:bodyPr/>
        <a:lstStyle/>
        <a:p>
          <a:endParaRPr kumimoji="1" lang="ja-JP" altLang="en-US"/>
        </a:p>
      </dgm:t>
    </dgm:pt>
    <dgm:pt modelId="{B922D7DB-7C41-49CC-8265-180EAA52F66B}" type="sibTrans" cxnId="{2F8CAE40-478A-43A9-8EA7-194E848AF370}">
      <dgm:prSet/>
      <dgm:spPr/>
      <dgm:t>
        <a:bodyPr/>
        <a:lstStyle/>
        <a:p>
          <a:endParaRPr kumimoji="1" lang="ja-JP" altLang="en-US"/>
        </a:p>
      </dgm:t>
    </dgm:pt>
    <dgm:pt modelId="{574F4D92-298C-40CF-B7B0-383748A4FEC4}">
      <dgm:prSet phldrT="[テキスト]" custT="1"/>
      <dgm:spPr/>
      <dgm:t>
        <a:bodyPr/>
        <a:lstStyle/>
        <a:p>
          <a:r>
            <a:rPr kumimoji="1" lang="ja-JP" altLang="en-US" sz="1800" dirty="0"/>
            <a:t>省エネルギー手法や創エネルギー設備に関心がある方</a:t>
          </a:r>
        </a:p>
      </dgm:t>
    </dgm:pt>
    <dgm:pt modelId="{2C74415F-BCD8-4E68-9AE6-E3A1EE02224B}" type="parTrans" cxnId="{F83454DC-DE7A-4F94-8002-4447F0D568BC}">
      <dgm:prSet/>
      <dgm:spPr/>
      <dgm:t>
        <a:bodyPr/>
        <a:lstStyle/>
        <a:p>
          <a:endParaRPr kumimoji="1" lang="ja-JP" altLang="en-US"/>
        </a:p>
      </dgm:t>
    </dgm:pt>
    <dgm:pt modelId="{65A34E15-73F1-4703-A310-FA9F46DF09D4}" type="sibTrans" cxnId="{F83454DC-DE7A-4F94-8002-4447F0D568BC}">
      <dgm:prSet/>
      <dgm:spPr/>
      <dgm:t>
        <a:bodyPr/>
        <a:lstStyle/>
        <a:p>
          <a:endParaRPr kumimoji="1" lang="ja-JP" altLang="en-US"/>
        </a:p>
      </dgm:t>
    </dgm:pt>
    <dgm:pt modelId="{48C85C46-34C8-4D74-9F1C-5ED612173469}">
      <dgm:prSet phldrT="[テキスト]" custT="1"/>
      <dgm:spPr/>
      <dgm:t>
        <a:bodyPr/>
        <a:lstStyle/>
        <a:p>
          <a:r>
            <a:rPr kumimoji="1" lang="ja-JP" altLang="en-US" sz="2000" dirty="0"/>
            <a:t>具体的な</a:t>
          </a:r>
          <a:r>
            <a:rPr kumimoji="1" lang="ja-JP" altLang="en-US" sz="2000" dirty="0" smtClean="0"/>
            <a:t>人材像</a:t>
          </a:r>
          <a:endParaRPr kumimoji="1" lang="ja-JP" altLang="en-US" sz="1600" dirty="0"/>
        </a:p>
      </dgm:t>
    </dgm:pt>
    <dgm:pt modelId="{F071B2B0-716F-46DC-AC85-8E415B5CDFFC}" type="parTrans" cxnId="{0540F1BA-883C-4D2F-8B3E-844DAC7053B9}">
      <dgm:prSet/>
      <dgm:spPr/>
      <dgm:t>
        <a:bodyPr/>
        <a:lstStyle/>
        <a:p>
          <a:endParaRPr kumimoji="1" lang="ja-JP" altLang="en-US"/>
        </a:p>
      </dgm:t>
    </dgm:pt>
    <dgm:pt modelId="{FB00C480-BFD2-4184-A2B1-8A10D0FFBC60}" type="sibTrans" cxnId="{0540F1BA-883C-4D2F-8B3E-844DAC7053B9}">
      <dgm:prSet/>
      <dgm:spPr/>
      <dgm:t>
        <a:bodyPr/>
        <a:lstStyle/>
        <a:p>
          <a:endParaRPr kumimoji="1" lang="ja-JP" altLang="en-US"/>
        </a:p>
      </dgm:t>
    </dgm:pt>
    <dgm:pt modelId="{63FC58F7-8213-43E5-B7A6-7DA45CCF16A1}">
      <dgm:prSet phldrT="[テキスト]" custT="1"/>
      <dgm:spPr/>
      <dgm:t>
        <a:bodyPr/>
        <a:lstStyle/>
        <a:p>
          <a:r>
            <a:rPr kumimoji="1" lang="ja-JP" altLang="en-US" sz="1800" dirty="0">
              <a:solidFill>
                <a:schemeClr val="tx1"/>
              </a:solidFill>
            </a:rPr>
            <a:t>木造住宅や電気設備に関する知識、電気工事に関する技能を有し、省エネ、創エネ設備の提案、営業、設計支援及び据付工事ができる。</a:t>
          </a:r>
        </a:p>
      </dgm:t>
    </dgm:pt>
    <dgm:pt modelId="{C1A4B84B-827B-410F-92CC-B2E8A642AE10}" type="parTrans" cxnId="{1E798BAA-C385-4845-8A85-A8A3BA620360}">
      <dgm:prSet/>
      <dgm:spPr/>
      <dgm:t>
        <a:bodyPr/>
        <a:lstStyle/>
        <a:p>
          <a:endParaRPr kumimoji="1" lang="ja-JP" altLang="en-US"/>
        </a:p>
      </dgm:t>
    </dgm:pt>
    <dgm:pt modelId="{7305E759-8D7F-4F07-8BE6-D3ADB622A343}" type="sibTrans" cxnId="{1E798BAA-C385-4845-8A85-A8A3BA620360}">
      <dgm:prSet/>
      <dgm:spPr/>
      <dgm:t>
        <a:bodyPr/>
        <a:lstStyle/>
        <a:p>
          <a:endParaRPr kumimoji="1" lang="ja-JP" altLang="en-US"/>
        </a:p>
      </dgm:t>
    </dgm:pt>
    <dgm:pt modelId="{A6DB118F-81F0-4F3F-84FC-BF972B29EC41}">
      <dgm:prSet phldrT="[テキスト]" custT="1"/>
      <dgm:spPr/>
      <dgm:t>
        <a:bodyPr/>
        <a:lstStyle/>
        <a:p>
          <a:r>
            <a:rPr lang="ja-JP" sz="2000" dirty="0"/>
            <a:t>就職できる</a:t>
          </a:r>
          <a:r>
            <a:rPr lang="ja-JP" altLang="en-US" sz="2000" dirty="0"/>
            <a:t>職種</a:t>
          </a:r>
          <a:endParaRPr kumimoji="1" lang="ja-JP" altLang="en-US" sz="1600" dirty="0"/>
        </a:p>
      </dgm:t>
    </dgm:pt>
    <dgm:pt modelId="{1D922E4F-36F6-4916-94CD-C6B3E582F227}" type="parTrans" cxnId="{B8DABFF8-F7B1-42B2-A9C2-B4D0DEDD7172}">
      <dgm:prSet/>
      <dgm:spPr/>
      <dgm:t>
        <a:bodyPr/>
        <a:lstStyle/>
        <a:p>
          <a:endParaRPr kumimoji="1" lang="ja-JP" altLang="en-US"/>
        </a:p>
      </dgm:t>
    </dgm:pt>
    <dgm:pt modelId="{F88E85BC-0817-4DAF-8922-D9BDD4D00DB7}" type="sibTrans" cxnId="{B8DABFF8-F7B1-42B2-A9C2-B4D0DEDD7172}">
      <dgm:prSet/>
      <dgm:spPr/>
      <dgm:t>
        <a:bodyPr/>
        <a:lstStyle/>
        <a:p>
          <a:endParaRPr kumimoji="1" lang="ja-JP" altLang="en-US"/>
        </a:p>
      </dgm:t>
    </dgm:pt>
    <dgm:pt modelId="{B956B159-8F97-4306-9340-9BAF91747F4A}">
      <dgm:prSet phldrT="[テキスト]" custT="1"/>
      <dgm:spPr/>
      <dgm:t>
        <a:bodyPr/>
        <a:lstStyle/>
        <a:p>
          <a:r>
            <a:rPr kumimoji="1" lang="ja-JP" altLang="en-US" sz="1800" dirty="0">
              <a:solidFill>
                <a:schemeClr val="tx1"/>
              </a:solidFill>
            </a:rPr>
            <a:t>建設業及び設備工事業における住宅設備の省エネアドバイザー</a:t>
          </a:r>
        </a:p>
      </dgm:t>
    </dgm:pt>
    <dgm:pt modelId="{97F02603-44A0-4618-B7EE-CD2279ABF09F}" type="parTrans" cxnId="{CE80A790-4344-4E19-A827-B67DAEFEAB1F}">
      <dgm:prSet/>
      <dgm:spPr/>
      <dgm:t>
        <a:bodyPr/>
        <a:lstStyle/>
        <a:p>
          <a:endParaRPr kumimoji="1" lang="ja-JP" altLang="en-US"/>
        </a:p>
      </dgm:t>
    </dgm:pt>
    <dgm:pt modelId="{5CE9D62A-60A0-47D4-8878-8922E34FDE52}" type="sibTrans" cxnId="{CE80A790-4344-4E19-A827-B67DAEFEAB1F}">
      <dgm:prSet/>
      <dgm:spPr/>
      <dgm:t>
        <a:bodyPr/>
        <a:lstStyle/>
        <a:p>
          <a:endParaRPr kumimoji="1" lang="ja-JP" altLang="en-US"/>
        </a:p>
      </dgm:t>
    </dgm:pt>
    <dgm:pt modelId="{A53F5DF8-A5BD-4673-95EF-367446761148}">
      <dgm:prSet phldrT="[テキスト]" custT="1"/>
      <dgm:spPr/>
      <dgm:t>
        <a:bodyPr/>
        <a:lstStyle/>
        <a:p>
          <a:r>
            <a:rPr kumimoji="1" lang="ja-JP" altLang="en-US" sz="1800" dirty="0"/>
            <a:t>照明等の住宅設備に関心がある方</a:t>
          </a:r>
        </a:p>
      </dgm:t>
    </dgm:pt>
    <dgm:pt modelId="{5D67ED44-0E5A-449C-B5E4-16609ACCF878}" type="parTrans" cxnId="{9042BF6A-CEAF-42DA-8594-86456D9ED96B}">
      <dgm:prSet/>
      <dgm:spPr/>
      <dgm:t>
        <a:bodyPr/>
        <a:lstStyle/>
        <a:p>
          <a:endParaRPr kumimoji="1" lang="ja-JP" altLang="en-US"/>
        </a:p>
      </dgm:t>
    </dgm:pt>
    <dgm:pt modelId="{D81508CA-8F51-4BBD-9998-08EC747EB92B}" type="sibTrans" cxnId="{9042BF6A-CEAF-42DA-8594-86456D9ED96B}">
      <dgm:prSet/>
      <dgm:spPr/>
      <dgm:t>
        <a:bodyPr/>
        <a:lstStyle/>
        <a:p>
          <a:endParaRPr kumimoji="1" lang="ja-JP" altLang="en-US"/>
        </a:p>
      </dgm:t>
    </dgm:pt>
    <dgm:pt modelId="{2D668D6B-EE69-4789-B7D3-14D8E8EE0AD3}">
      <dgm:prSet phldrT="[テキスト]" custT="1"/>
      <dgm:spPr/>
      <dgm:t>
        <a:bodyPr/>
        <a:lstStyle/>
        <a:p>
          <a:r>
            <a:rPr kumimoji="1" lang="ja-JP" altLang="en-US" sz="1800" dirty="0">
              <a:solidFill>
                <a:schemeClr val="tx1"/>
              </a:solidFill>
            </a:rPr>
            <a:t>設備工事業における技能者を目指す方</a:t>
          </a:r>
          <a:endParaRPr kumimoji="1" lang="ja-JP" altLang="en-US" sz="1800" dirty="0"/>
        </a:p>
      </dgm:t>
    </dgm:pt>
    <dgm:pt modelId="{A26422F4-2E34-416B-9BAA-3776A9D915EA}" type="parTrans" cxnId="{2B59DBFE-CD07-4245-960E-3D6EA1B38E0A}">
      <dgm:prSet/>
      <dgm:spPr/>
      <dgm:t>
        <a:bodyPr/>
        <a:lstStyle/>
        <a:p>
          <a:endParaRPr kumimoji="1" lang="ja-JP" altLang="en-US"/>
        </a:p>
      </dgm:t>
    </dgm:pt>
    <dgm:pt modelId="{C667D715-C586-4A7B-87D8-8B240044C7ED}" type="sibTrans" cxnId="{2B59DBFE-CD07-4245-960E-3D6EA1B38E0A}">
      <dgm:prSet/>
      <dgm:spPr/>
      <dgm:t>
        <a:bodyPr/>
        <a:lstStyle/>
        <a:p>
          <a:endParaRPr kumimoji="1" lang="ja-JP" altLang="en-US"/>
        </a:p>
      </dgm:t>
    </dgm:pt>
    <dgm:pt modelId="{5C5E99AB-B0E9-4467-8AD2-0DB16CBA67E2}">
      <dgm:prSet phldrT="[テキスト]" custT="1"/>
      <dgm:spPr/>
      <dgm:t>
        <a:bodyPr/>
        <a:lstStyle/>
        <a:p>
          <a:r>
            <a:rPr kumimoji="1" lang="ja-JP" altLang="en-US" sz="1800" dirty="0">
              <a:solidFill>
                <a:schemeClr val="tx1"/>
              </a:solidFill>
            </a:rPr>
            <a:t>設備工事の設計支援者、施工技能者及び提案営業者　等</a:t>
          </a:r>
        </a:p>
      </dgm:t>
    </dgm:pt>
    <dgm:pt modelId="{5C44D86E-7C2C-4176-A6A9-7CAF04A27F31}" type="parTrans" cxnId="{B98CAE5D-DE19-47E9-8D37-23EDAF6FFA8D}">
      <dgm:prSet/>
      <dgm:spPr/>
      <dgm:t>
        <a:bodyPr/>
        <a:lstStyle/>
        <a:p>
          <a:endParaRPr kumimoji="1" lang="ja-JP" altLang="en-US"/>
        </a:p>
      </dgm:t>
    </dgm:pt>
    <dgm:pt modelId="{F33FFE12-BF21-48D7-8A4A-6A7292F25AB9}" type="sibTrans" cxnId="{B98CAE5D-DE19-47E9-8D37-23EDAF6FFA8D}">
      <dgm:prSet/>
      <dgm:spPr/>
      <dgm:t>
        <a:bodyPr/>
        <a:lstStyle/>
        <a:p>
          <a:endParaRPr kumimoji="1" lang="ja-JP" altLang="en-US"/>
        </a:p>
      </dgm:t>
    </dgm:pt>
    <dgm:pt modelId="{B6001566-F87B-4940-99BA-77C991E2612B}">
      <dgm:prSet phldrT="[テキスト]" custT="1"/>
      <dgm:spPr/>
      <dgm:t>
        <a:bodyPr/>
        <a:lstStyle/>
        <a:p>
          <a:r>
            <a:rPr kumimoji="1" lang="ja-JP" altLang="en-US" sz="1800" dirty="0"/>
            <a:t>エネルギー</a:t>
          </a:r>
          <a:r>
            <a:rPr lang="ja-JP" altLang="en-US" sz="1800" dirty="0">
              <a:latin typeface="+mn-ea"/>
            </a:rPr>
            <a:t>をより効率的に消費する社会において、省エネルギー設備や創エネルギー設備の施工、保守・点検に対応できる</a:t>
          </a:r>
          <a:r>
            <a:rPr kumimoji="1" lang="ja-JP" altLang="en-US" sz="1800" dirty="0">
              <a:solidFill>
                <a:schemeClr val="tx1"/>
              </a:solidFill>
            </a:rPr>
            <a:t>人材へのニーズが高まっている。</a:t>
          </a:r>
        </a:p>
      </dgm:t>
    </dgm:pt>
    <dgm:pt modelId="{7580A3BB-5276-40D0-8801-F065AEDAC23B}" type="parTrans" cxnId="{08308CA1-9DF3-406D-A0F4-E3AA105180BE}">
      <dgm:prSet/>
      <dgm:spPr/>
      <dgm:t>
        <a:bodyPr/>
        <a:lstStyle/>
        <a:p>
          <a:endParaRPr kumimoji="1" lang="ja-JP" altLang="en-US"/>
        </a:p>
      </dgm:t>
    </dgm:pt>
    <dgm:pt modelId="{AD37E903-5C7B-49F1-BC14-E8DFB52A3976}" type="sibTrans" cxnId="{08308CA1-9DF3-406D-A0F4-E3AA105180BE}">
      <dgm:prSet/>
      <dgm:spPr/>
      <dgm:t>
        <a:bodyPr/>
        <a:lstStyle/>
        <a:p>
          <a:endParaRPr kumimoji="1" lang="ja-JP" altLang="en-US"/>
        </a:p>
      </dgm:t>
    </dgm:pt>
    <dgm:pt modelId="{7D35D4E9-513E-4E1A-8F1C-948C62BDB24E}" type="pres">
      <dgm:prSet presAssocID="{1AA3C85D-A4CD-479B-BA68-E85EE574B9E4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99072AD2-DAB1-4696-88A9-B8889C530B89}" type="pres">
      <dgm:prSet presAssocID="{585F3AE5-8353-4A05-8F79-D6B00FD7BC1C}" presName="linNode" presStyleCnt="0"/>
      <dgm:spPr/>
    </dgm:pt>
    <dgm:pt modelId="{40B9BB2B-E8A7-44B4-B6A3-F762F9F9D84A}" type="pres">
      <dgm:prSet presAssocID="{585F3AE5-8353-4A05-8F79-D6B00FD7BC1C}" presName="parentText" presStyleLbl="node1" presStyleIdx="0" presStyleCnt="4" custScaleX="83532" custScaleY="45581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1214AE5E-0D16-4788-BDEC-79963AE506F9}" type="pres">
      <dgm:prSet presAssocID="{585F3AE5-8353-4A05-8F79-D6B00FD7BC1C}" presName="descendantText" presStyleLbl="alignAccFollowNode1" presStyleIdx="0" presStyleCnt="4" custScaleX="109370" custScaleY="76988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DB8BB4DD-83CF-4AA0-97B8-55C8E9ED6FFD}" type="pres">
      <dgm:prSet presAssocID="{CCBA5D32-3B25-4B68-9FD5-58D67CFEBD53}" presName="sp" presStyleCnt="0"/>
      <dgm:spPr/>
    </dgm:pt>
    <dgm:pt modelId="{4A8E965E-7516-41C1-BD73-E76D65DCAB4D}" type="pres">
      <dgm:prSet presAssocID="{4AA6EFB4-11A6-4388-8F49-9DD5B7B3ACCB}" presName="linNode" presStyleCnt="0"/>
      <dgm:spPr/>
    </dgm:pt>
    <dgm:pt modelId="{A2E4C18B-4839-4967-9954-0316F07180CF}" type="pres">
      <dgm:prSet presAssocID="{4AA6EFB4-11A6-4388-8F49-9DD5B7B3ACCB}" presName="parentText" presStyleLbl="node1" presStyleIdx="1" presStyleCnt="4" custScaleX="83532" custScaleY="65424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32B99BC-8B40-40A5-8BFA-D9FB1C1742FD}" type="pres">
      <dgm:prSet presAssocID="{4AA6EFB4-11A6-4388-8F49-9DD5B7B3ACCB}" presName="descendantText" presStyleLbl="alignAccFollowNode1" presStyleIdx="1" presStyleCnt="4" custScaleX="109370" custScaleY="78308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080CDA88-661D-42E9-97BE-E86CBD7345A6}" type="pres">
      <dgm:prSet presAssocID="{B922D7DB-7C41-49CC-8265-180EAA52F66B}" presName="sp" presStyleCnt="0"/>
      <dgm:spPr/>
    </dgm:pt>
    <dgm:pt modelId="{B1800751-0DB6-46F1-B86D-156921BC9BC8}" type="pres">
      <dgm:prSet presAssocID="{48C85C46-34C8-4D74-9F1C-5ED612173469}" presName="linNode" presStyleCnt="0"/>
      <dgm:spPr/>
    </dgm:pt>
    <dgm:pt modelId="{FC4340DA-2F9E-43EB-AD94-6DC3E079EC21}" type="pres">
      <dgm:prSet presAssocID="{48C85C46-34C8-4D74-9F1C-5ED612173469}" presName="parentText" presStyleLbl="node1" presStyleIdx="2" presStyleCnt="4" custScaleX="83532" custScaleY="48965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2D5EB0C9-2C0F-423F-A146-A5594E7F41BC}" type="pres">
      <dgm:prSet presAssocID="{48C85C46-34C8-4D74-9F1C-5ED612173469}" presName="descendantText" presStyleLbl="alignAccFollowNode1" presStyleIdx="2" presStyleCnt="4" custScaleX="109370" custScaleY="5860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345BAFF-DB5A-41B4-A3EE-F968A538F525}" type="pres">
      <dgm:prSet presAssocID="{FB00C480-BFD2-4184-A2B1-8A10D0FFBC60}" presName="sp" presStyleCnt="0"/>
      <dgm:spPr/>
    </dgm:pt>
    <dgm:pt modelId="{AF436CA8-30C4-45B6-8C20-EDD73C17B646}" type="pres">
      <dgm:prSet presAssocID="{A6DB118F-81F0-4F3F-84FC-BF972B29EC41}" presName="linNode" presStyleCnt="0"/>
      <dgm:spPr/>
    </dgm:pt>
    <dgm:pt modelId="{2467018A-9B9A-4164-9AD9-524426A3285C}" type="pres">
      <dgm:prSet presAssocID="{A6DB118F-81F0-4F3F-84FC-BF972B29EC41}" presName="parentText" presStyleLbl="node1" presStyleIdx="3" presStyleCnt="4" custScaleX="83532" custScaleY="65293">
        <dgm:presLayoutVars>
          <dgm:chMax val="1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F125C72D-FE00-410D-86E4-B2E7129C627B}" type="pres">
      <dgm:prSet presAssocID="{A6DB118F-81F0-4F3F-84FC-BF972B29EC41}" presName="descendantText" presStyleLbl="alignAccFollowNode1" presStyleIdx="3" presStyleCnt="4" custScaleX="109370" custScaleY="78151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483929D7-EEB9-447C-8B9F-22EDED2A163C}" type="presOf" srcId="{2D668D6B-EE69-4789-B7D3-14D8E8EE0AD3}" destId="{232B99BC-8B40-40A5-8BFA-D9FB1C1742FD}" srcOrd="0" destOrd="2" presId="urn:microsoft.com/office/officeart/2005/8/layout/vList5"/>
    <dgm:cxn modelId="{2B59DBFE-CD07-4245-960E-3D6EA1B38E0A}" srcId="{4AA6EFB4-11A6-4388-8F49-9DD5B7B3ACCB}" destId="{2D668D6B-EE69-4789-B7D3-14D8E8EE0AD3}" srcOrd="2" destOrd="0" parTransId="{A26422F4-2E34-416B-9BAA-3776A9D915EA}" sibTransId="{C667D715-C586-4A7B-87D8-8B240044C7ED}"/>
    <dgm:cxn modelId="{B184EE23-85DA-4203-9C14-02E4BBB9A407}" srcId="{1AA3C85D-A4CD-479B-BA68-E85EE574B9E4}" destId="{585F3AE5-8353-4A05-8F79-D6B00FD7BC1C}" srcOrd="0" destOrd="0" parTransId="{BB879D9C-8E71-4062-BD74-BFAB0319D60D}" sibTransId="{CCBA5D32-3B25-4B68-9FD5-58D67CFEBD53}"/>
    <dgm:cxn modelId="{0540F1BA-883C-4D2F-8B3E-844DAC7053B9}" srcId="{1AA3C85D-A4CD-479B-BA68-E85EE574B9E4}" destId="{48C85C46-34C8-4D74-9F1C-5ED612173469}" srcOrd="2" destOrd="0" parTransId="{F071B2B0-716F-46DC-AC85-8E415B5CDFFC}" sibTransId="{FB00C480-BFD2-4184-A2B1-8A10D0FFBC60}"/>
    <dgm:cxn modelId="{CE80A790-4344-4E19-A827-B67DAEFEAB1F}" srcId="{A6DB118F-81F0-4F3F-84FC-BF972B29EC41}" destId="{B956B159-8F97-4306-9340-9BAF91747F4A}" srcOrd="0" destOrd="0" parTransId="{97F02603-44A0-4618-B7EE-CD2279ABF09F}" sibTransId="{5CE9D62A-60A0-47D4-8878-8922E34FDE52}"/>
    <dgm:cxn modelId="{1E798BAA-C385-4845-8A85-A8A3BA620360}" srcId="{48C85C46-34C8-4D74-9F1C-5ED612173469}" destId="{63FC58F7-8213-43E5-B7A6-7DA45CCF16A1}" srcOrd="0" destOrd="0" parTransId="{C1A4B84B-827B-410F-92CC-B2E8A642AE10}" sibTransId="{7305E759-8D7F-4F07-8BE6-D3ADB622A343}"/>
    <dgm:cxn modelId="{E5998852-24AB-44A8-9F78-2C445F71128E}" type="presOf" srcId="{A6DB118F-81F0-4F3F-84FC-BF972B29EC41}" destId="{2467018A-9B9A-4164-9AD9-524426A3285C}" srcOrd="0" destOrd="0" presId="urn:microsoft.com/office/officeart/2005/8/layout/vList5"/>
    <dgm:cxn modelId="{08308CA1-9DF3-406D-A0F4-E3AA105180BE}" srcId="{585F3AE5-8353-4A05-8F79-D6B00FD7BC1C}" destId="{B6001566-F87B-4940-99BA-77C991E2612B}" srcOrd="0" destOrd="0" parTransId="{7580A3BB-5276-40D0-8801-F065AEDAC23B}" sibTransId="{AD37E903-5C7B-49F1-BC14-E8DFB52A3976}"/>
    <dgm:cxn modelId="{8DA29BA4-E44A-4FA1-A4FF-AE55E0A055A5}" type="presOf" srcId="{B956B159-8F97-4306-9340-9BAF91747F4A}" destId="{F125C72D-FE00-410D-86E4-B2E7129C627B}" srcOrd="0" destOrd="0" presId="urn:microsoft.com/office/officeart/2005/8/layout/vList5"/>
    <dgm:cxn modelId="{5AE3B23B-846B-4D2E-A521-BFA962902407}" type="presOf" srcId="{4AA6EFB4-11A6-4388-8F49-9DD5B7B3ACCB}" destId="{A2E4C18B-4839-4967-9954-0316F07180CF}" srcOrd="0" destOrd="0" presId="urn:microsoft.com/office/officeart/2005/8/layout/vList5"/>
    <dgm:cxn modelId="{F9835319-7C6D-4961-9E32-F237E9A835E6}" type="presOf" srcId="{48C85C46-34C8-4D74-9F1C-5ED612173469}" destId="{FC4340DA-2F9E-43EB-AD94-6DC3E079EC21}" srcOrd="0" destOrd="0" presId="urn:microsoft.com/office/officeart/2005/8/layout/vList5"/>
    <dgm:cxn modelId="{C198E17A-9AA8-44B9-948D-DABBE2D03ABB}" type="presOf" srcId="{585F3AE5-8353-4A05-8F79-D6B00FD7BC1C}" destId="{40B9BB2B-E8A7-44B4-B6A3-F762F9F9D84A}" srcOrd="0" destOrd="0" presId="urn:microsoft.com/office/officeart/2005/8/layout/vList5"/>
    <dgm:cxn modelId="{9723235A-DBD0-4FF1-8B5D-4D1A0A9995A8}" type="presOf" srcId="{B6001566-F87B-4940-99BA-77C991E2612B}" destId="{1214AE5E-0D16-4788-BDEC-79963AE506F9}" srcOrd="0" destOrd="0" presId="urn:microsoft.com/office/officeart/2005/8/layout/vList5"/>
    <dgm:cxn modelId="{E503182E-84E6-4518-9DCB-B527C835303D}" type="presOf" srcId="{1AA3C85D-A4CD-479B-BA68-E85EE574B9E4}" destId="{7D35D4E9-513E-4E1A-8F1C-948C62BDB24E}" srcOrd="0" destOrd="0" presId="urn:microsoft.com/office/officeart/2005/8/layout/vList5"/>
    <dgm:cxn modelId="{2F8CAE40-478A-43A9-8EA7-194E848AF370}" srcId="{1AA3C85D-A4CD-479B-BA68-E85EE574B9E4}" destId="{4AA6EFB4-11A6-4388-8F49-9DD5B7B3ACCB}" srcOrd="1" destOrd="0" parTransId="{C57BC590-3640-4259-BED9-701C800173EC}" sibTransId="{B922D7DB-7C41-49CC-8265-180EAA52F66B}"/>
    <dgm:cxn modelId="{B98CAE5D-DE19-47E9-8D37-23EDAF6FFA8D}" srcId="{A6DB118F-81F0-4F3F-84FC-BF972B29EC41}" destId="{5C5E99AB-B0E9-4467-8AD2-0DB16CBA67E2}" srcOrd="1" destOrd="0" parTransId="{5C44D86E-7C2C-4176-A6A9-7CAF04A27F31}" sibTransId="{F33FFE12-BF21-48D7-8A4A-6A7292F25AB9}"/>
    <dgm:cxn modelId="{718FBA59-8F22-4943-AC92-897BF404E462}" type="presOf" srcId="{A53F5DF8-A5BD-4673-95EF-367446761148}" destId="{232B99BC-8B40-40A5-8BFA-D9FB1C1742FD}" srcOrd="0" destOrd="1" presId="urn:microsoft.com/office/officeart/2005/8/layout/vList5"/>
    <dgm:cxn modelId="{45DA9432-3BE3-4C0C-B7C4-A12D2223CBD2}" type="presOf" srcId="{5C5E99AB-B0E9-4467-8AD2-0DB16CBA67E2}" destId="{F125C72D-FE00-410D-86E4-B2E7129C627B}" srcOrd="0" destOrd="1" presId="urn:microsoft.com/office/officeart/2005/8/layout/vList5"/>
    <dgm:cxn modelId="{CB6ED080-D48A-407E-B7D0-9969429E34F5}" type="presOf" srcId="{63FC58F7-8213-43E5-B7A6-7DA45CCF16A1}" destId="{2D5EB0C9-2C0F-423F-A146-A5594E7F41BC}" srcOrd="0" destOrd="0" presId="urn:microsoft.com/office/officeart/2005/8/layout/vList5"/>
    <dgm:cxn modelId="{154EEE16-A2D7-43A6-9007-8D5FEB552DEB}" type="presOf" srcId="{574F4D92-298C-40CF-B7B0-383748A4FEC4}" destId="{232B99BC-8B40-40A5-8BFA-D9FB1C1742FD}" srcOrd="0" destOrd="0" presId="urn:microsoft.com/office/officeart/2005/8/layout/vList5"/>
    <dgm:cxn modelId="{F83454DC-DE7A-4F94-8002-4447F0D568BC}" srcId="{4AA6EFB4-11A6-4388-8F49-9DD5B7B3ACCB}" destId="{574F4D92-298C-40CF-B7B0-383748A4FEC4}" srcOrd="0" destOrd="0" parTransId="{2C74415F-BCD8-4E68-9AE6-E3A1EE02224B}" sibTransId="{65A34E15-73F1-4703-A310-FA9F46DF09D4}"/>
    <dgm:cxn modelId="{9042BF6A-CEAF-42DA-8594-86456D9ED96B}" srcId="{4AA6EFB4-11A6-4388-8F49-9DD5B7B3ACCB}" destId="{A53F5DF8-A5BD-4673-95EF-367446761148}" srcOrd="1" destOrd="0" parTransId="{5D67ED44-0E5A-449C-B5E4-16609ACCF878}" sibTransId="{D81508CA-8F51-4BBD-9998-08EC747EB92B}"/>
    <dgm:cxn modelId="{B8DABFF8-F7B1-42B2-A9C2-B4D0DEDD7172}" srcId="{1AA3C85D-A4CD-479B-BA68-E85EE574B9E4}" destId="{A6DB118F-81F0-4F3F-84FC-BF972B29EC41}" srcOrd="3" destOrd="0" parTransId="{1D922E4F-36F6-4916-94CD-C6B3E582F227}" sibTransId="{F88E85BC-0817-4DAF-8922-D9BDD4D00DB7}"/>
    <dgm:cxn modelId="{599000ED-4FF7-4ABA-9A5A-6D87944A4670}" type="presParOf" srcId="{7D35D4E9-513E-4E1A-8F1C-948C62BDB24E}" destId="{99072AD2-DAB1-4696-88A9-B8889C530B89}" srcOrd="0" destOrd="0" presId="urn:microsoft.com/office/officeart/2005/8/layout/vList5"/>
    <dgm:cxn modelId="{BDA5F2E7-5942-4B15-9576-118EF88E1D77}" type="presParOf" srcId="{99072AD2-DAB1-4696-88A9-B8889C530B89}" destId="{40B9BB2B-E8A7-44B4-B6A3-F762F9F9D84A}" srcOrd="0" destOrd="0" presId="urn:microsoft.com/office/officeart/2005/8/layout/vList5"/>
    <dgm:cxn modelId="{470FB147-3E87-4175-9EEA-39C3787615A7}" type="presParOf" srcId="{99072AD2-DAB1-4696-88A9-B8889C530B89}" destId="{1214AE5E-0D16-4788-BDEC-79963AE506F9}" srcOrd="1" destOrd="0" presId="urn:microsoft.com/office/officeart/2005/8/layout/vList5"/>
    <dgm:cxn modelId="{4E43362C-84EC-4852-B2B8-4427616F4E5A}" type="presParOf" srcId="{7D35D4E9-513E-4E1A-8F1C-948C62BDB24E}" destId="{DB8BB4DD-83CF-4AA0-97B8-55C8E9ED6FFD}" srcOrd="1" destOrd="0" presId="urn:microsoft.com/office/officeart/2005/8/layout/vList5"/>
    <dgm:cxn modelId="{01E2C06E-6B6F-4AD0-A508-6232957A81E6}" type="presParOf" srcId="{7D35D4E9-513E-4E1A-8F1C-948C62BDB24E}" destId="{4A8E965E-7516-41C1-BD73-E76D65DCAB4D}" srcOrd="2" destOrd="0" presId="urn:microsoft.com/office/officeart/2005/8/layout/vList5"/>
    <dgm:cxn modelId="{17D5433D-4D19-404A-955F-5BC3F559BCAD}" type="presParOf" srcId="{4A8E965E-7516-41C1-BD73-E76D65DCAB4D}" destId="{A2E4C18B-4839-4967-9954-0316F07180CF}" srcOrd="0" destOrd="0" presId="urn:microsoft.com/office/officeart/2005/8/layout/vList5"/>
    <dgm:cxn modelId="{31D001CD-31AB-48E9-80E9-072F6D2890E4}" type="presParOf" srcId="{4A8E965E-7516-41C1-BD73-E76D65DCAB4D}" destId="{232B99BC-8B40-40A5-8BFA-D9FB1C1742FD}" srcOrd="1" destOrd="0" presId="urn:microsoft.com/office/officeart/2005/8/layout/vList5"/>
    <dgm:cxn modelId="{F758659C-8A04-4562-B6AB-3AAF2001C6F2}" type="presParOf" srcId="{7D35D4E9-513E-4E1A-8F1C-948C62BDB24E}" destId="{080CDA88-661D-42E9-97BE-E86CBD7345A6}" srcOrd="3" destOrd="0" presId="urn:microsoft.com/office/officeart/2005/8/layout/vList5"/>
    <dgm:cxn modelId="{9DEBFAC0-8A53-4AA3-AB16-81925CB8FF57}" type="presParOf" srcId="{7D35D4E9-513E-4E1A-8F1C-948C62BDB24E}" destId="{B1800751-0DB6-46F1-B86D-156921BC9BC8}" srcOrd="4" destOrd="0" presId="urn:microsoft.com/office/officeart/2005/8/layout/vList5"/>
    <dgm:cxn modelId="{FCA6D6C3-C287-48CA-864C-78FE8177A34E}" type="presParOf" srcId="{B1800751-0DB6-46F1-B86D-156921BC9BC8}" destId="{FC4340DA-2F9E-43EB-AD94-6DC3E079EC21}" srcOrd="0" destOrd="0" presId="urn:microsoft.com/office/officeart/2005/8/layout/vList5"/>
    <dgm:cxn modelId="{953E6FA8-4D6B-4E15-8C7D-C3EFB03EDA57}" type="presParOf" srcId="{B1800751-0DB6-46F1-B86D-156921BC9BC8}" destId="{2D5EB0C9-2C0F-423F-A146-A5594E7F41BC}" srcOrd="1" destOrd="0" presId="urn:microsoft.com/office/officeart/2005/8/layout/vList5"/>
    <dgm:cxn modelId="{65C83972-8407-42BD-89D4-D1E1561CC950}" type="presParOf" srcId="{7D35D4E9-513E-4E1A-8F1C-948C62BDB24E}" destId="{9345BAFF-DB5A-41B4-A3EE-F968A538F525}" srcOrd="5" destOrd="0" presId="urn:microsoft.com/office/officeart/2005/8/layout/vList5"/>
    <dgm:cxn modelId="{43304A19-A5BD-4BAA-9DCB-48260E498193}" type="presParOf" srcId="{7D35D4E9-513E-4E1A-8F1C-948C62BDB24E}" destId="{AF436CA8-30C4-45B6-8C20-EDD73C17B646}" srcOrd="6" destOrd="0" presId="urn:microsoft.com/office/officeart/2005/8/layout/vList5"/>
    <dgm:cxn modelId="{B193067F-841B-46E0-B14F-54D3D62D5AAC}" type="presParOf" srcId="{AF436CA8-30C4-45B6-8C20-EDD73C17B646}" destId="{2467018A-9B9A-4164-9AD9-524426A3285C}" srcOrd="0" destOrd="0" presId="urn:microsoft.com/office/officeart/2005/8/layout/vList5"/>
    <dgm:cxn modelId="{E2D3E4B9-7520-4C81-ADB1-3A5FCAFDAB8A}" type="presParOf" srcId="{AF436CA8-30C4-45B6-8C20-EDD73C17B646}" destId="{F125C72D-FE00-410D-86E4-B2E7129C627B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214AE5E-0D16-4788-BDEC-79963AE506F9}">
      <dsp:nvSpPr>
        <dsp:cNvPr id="0" name=""/>
        <dsp:cNvSpPr/>
      </dsp:nvSpPr>
      <dsp:spPr>
        <a:xfrm rot="5400000">
          <a:off x="4560430" y="-2135843"/>
          <a:ext cx="1366902" cy="5639656"/>
        </a:xfrm>
        <a:prstGeom prst="round2SameRect">
          <a:avLst/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5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/>
            <a:t>エネルギー</a:t>
          </a:r>
          <a:r>
            <a:rPr lang="ja-JP" altLang="en-US" sz="1800" kern="1200" dirty="0">
              <a:latin typeface="+mn-ea"/>
            </a:rPr>
            <a:t>をより効率的に消費する社会において、省エネルギー設備や創エネルギー設備の施工、保守・点検に対応できる</a:t>
          </a:r>
          <a:r>
            <a:rPr kumimoji="1" lang="ja-JP" altLang="en-US" sz="1800" kern="1200" dirty="0">
              <a:solidFill>
                <a:schemeClr val="tx1"/>
              </a:solidFill>
            </a:rPr>
            <a:t>人材へのニーズが高まっている。</a:t>
          </a:r>
        </a:p>
      </dsp:txBody>
      <dsp:txXfrm rot="-5400000">
        <a:off x="2424054" y="67260"/>
        <a:ext cx="5572929" cy="1233448"/>
      </dsp:txXfrm>
    </dsp:sp>
    <dsp:sp modelId="{40B9BB2B-E8A7-44B4-B6A3-F762F9F9D84A}">
      <dsp:nvSpPr>
        <dsp:cNvPr id="0" name=""/>
        <dsp:cNvSpPr/>
      </dsp:nvSpPr>
      <dsp:spPr>
        <a:xfrm>
          <a:off x="1185" y="178184"/>
          <a:ext cx="2422868" cy="1011599"/>
        </a:xfrm>
        <a:prstGeom prst="roundRect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5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000" kern="1200" dirty="0"/>
            <a:t>訓練科設定の背景</a:t>
          </a:r>
          <a:r>
            <a:rPr kumimoji="1" lang="en-US" altLang="ja-JP" sz="2000" kern="1200" dirty="0"/>
            <a:t/>
          </a:r>
          <a:br>
            <a:rPr kumimoji="1" lang="en-US" altLang="ja-JP" sz="2000" kern="1200" dirty="0"/>
          </a:br>
          <a:r>
            <a:rPr kumimoji="1" lang="ja-JP" altLang="en-US" sz="1600" kern="1200" dirty="0"/>
            <a:t>（科を取り巻く環境）</a:t>
          </a:r>
        </a:p>
      </dsp:txBody>
      <dsp:txXfrm>
        <a:off x="50567" y="227566"/>
        <a:ext cx="2324104" cy="912835"/>
      </dsp:txXfrm>
    </dsp:sp>
    <dsp:sp modelId="{232B99BC-8B40-40A5-8BFA-D9FB1C1742FD}">
      <dsp:nvSpPr>
        <dsp:cNvPr id="0" name=""/>
        <dsp:cNvSpPr/>
      </dsp:nvSpPr>
      <dsp:spPr>
        <a:xfrm rot="5400000">
          <a:off x="4548712" y="-615433"/>
          <a:ext cx="1390339" cy="5639656"/>
        </a:xfrm>
        <a:prstGeom prst="round2SameRect">
          <a:avLst/>
        </a:prstGeom>
        <a:solidFill>
          <a:schemeClr val="accent5">
            <a:tint val="40000"/>
            <a:alpha val="90000"/>
            <a:hueOff val="-3580161"/>
            <a:satOff val="16084"/>
            <a:lumOff val="1106"/>
            <a:alphaOff val="0"/>
          </a:schemeClr>
        </a:solidFill>
        <a:ln w="9525" cap="flat" cmpd="sng" algn="ctr">
          <a:solidFill>
            <a:schemeClr val="accent5">
              <a:tint val="40000"/>
              <a:alpha val="90000"/>
              <a:hueOff val="-3580161"/>
              <a:satOff val="16084"/>
              <a:lumOff val="1106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/>
            <a:t>省エネルギー手法や創エネルギー設備に関心がある方</a:t>
          </a: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/>
            <a:t>照明等の住宅設備に関心がある方</a:t>
          </a: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>
              <a:solidFill>
                <a:schemeClr val="tx1"/>
              </a:solidFill>
            </a:rPr>
            <a:t>設備工事業における技能者を目指す方</a:t>
          </a:r>
          <a:endParaRPr kumimoji="1" lang="ja-JP" altLang="en-US" sz="1800" kern="1200" dirty="0"/>
        </a:p>
      </dsp:txBody>
      <dsp:txXfrm rot="-5400000">
        <a:off x="2424054" y="1577096"/>
        <a:ext cx="5571785" cy="1254597"/>
      </dsp:txXfrm>
    </dsp:sp>
    <dsp:sp modelId="{A2E4C18B-4839-4967-9954-0316F07180CF}">
      <dsp:nvSpPr>
        <dsp:cNvPr id="0" name=""/>
        <dsp:cNvSpPr/>
      </dsp:nvSpPr>
      <dsp:spPr>
        <a:xfrm>
          <a:off x="1185" y="1478402"/>
          <a:ext cx="2422868" cy="1451983"/>
        </a:xfrm>
        <a:prstGeom prst="roundRect">
          <a:avLst/>
        </a:prstGeom>
        <a:gradFill rotWithShape="0">
          <a:gsLst>
            <a:gs pos="0">
              <a:schemeClr val="accent5">
                <a:hueOff val="-3311292"/>
                <a:satOff val="13270"/>
                <a:lumOff val="2876"/>
                <a:alphaOff val="0"/>
                <a:shade val="51000"/>
                <a:satMod val="130000"/>
              </a:schemeClr>
            </a:gs>
            <a:gs pos="80000">
              <a:schemeClr val="accent5">
                <a:hueOff val="-3311292"/>
                <a:satOff val="13270"/>
                <a:lumOff val="2876"/>
                <a:alphaOff val="0"/>
                <a:shade val="93000"/>
                <a:satMod val="130000"/>
              </a:schemeClr>
            </a:gs>
            <a:gs pos="100000">
              <a:schemeClr val="accent5">
                <a:hueOff val="-3311292"/>
                <a:satOff val="13270"/>
                <a:lumOff val="2876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000" kern="1200" dirty="0"/>
            <a:t>対象者</a:t>
          </a:r>
        </a:p>
      </dsp:txBody>
      <dsp:txXfrm>
        <a:off x="72065" y="1549282"/>
        <a:ext cx="2281108" cy="1310223"/>
      </dsp:txXfrm>
    </dsp:sp>
    <dsp:sp modelId="{2D5EB0C9-2C0F-423F-A146-A5594E7F41BC}">
      <dsp:nvSpPr>
        <dsp:cNvPr id="0" name=""/>
        <dsp:cNvSpPr/>
      </dsp:nvSpPr>
      <dsp:spPr>
        <a:xfrm rot="5400000">
          <a:off x="4723605" y="764876"/>
          <a:ext cx="1040552" cy="5639656"/>
        </a:xfrm>
        <a:prstGeom prst="round2SameRect">
          <a:avLst/>
        </a:prstGeom>
        <a:solidFill>
          <a:schemeClr val="accent5">
            <a:tint val="40000"/>
            <a:alpha val="90000"/>
            <a:hueOff val="-7160321"/>
            <a:satOff val="32169"/>
            <a:lumOff val="2211"/>
            <a:alphaOff val="0"/>
          </a:schemeClr>
        </a:solidFill>
        <a:ln w="9525" cap="flat" cmpd="sng" algn="ctr">
          <a:solidFill>
            <a:schemeClr val="accent5">
              <a:tint val="40000"/>
              <a:alpha val="90000"/>
              <a:hueOff val="-7160321"/>
              <a:satOff val="32169"/>
              <a:lumOff val="2211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>
              <a:solidFill>
                <a:schemeClr val="tx1"/>
              </a:solidFill>
            </a:rPr>
            <a:t>木造住宅や電気設備に関する知識、電気工事に関する技能を有し、省エネ、創エネ設備の提案、営業、設計支援及び据付工事ができる。</a:t>
          </a:r>
        </a:p>
      </dsp:txBody>
      <dsp:txXfrm rot="-5400000">
        <a:off x="2424053" y="3115224"/>
        <a:ext cx="5588860" cy="938960"/>
      </dsp:txXfrm>
    </dsp:sp>
    <dsp:sp modelId="{FC4340DA-2F9E-43EB-AD94-6DC3E079EC21}">
      <dsp:nvSpPr>
        <dsp:cNvPr id="0" name=""/>
        <dsp:cNvSpPr/>
      </dsp:nvSpPr>
      <dsp:spPr>
        <a:xfrm>
          <a:off x="1185" y="3041353"/>
          <a:ext cx="2422868" cy="1086701"/>
        </a:xfrm>
        <a:prstGeom prst="roundRect">
          <a:avLst/>
        </a:prstGeom>
        <a:gradFill rotWithShape="0">
          <a:gsLst>
            <a:gs pos="0">
              <a:schemeClr val="accent5">
                <a:hueOff val="-6622584"/>
                <a:satOff val="26541"/>
                <a:lumOff val="5752"/>
                <a:alphaOff val="0"/>
                <a:shade val="51000"/>
                <a:satMod val="130000"/>
              </a:schemeClr>
            </a:gs>
            <a:gs pos="80000">
              <a:schemeClr val="accent5">
                <a:hueOff val="-6622584"/>
                <a:satOff val="26541"/>
                <a:lumOff val="5752"/>
                <a:alphaOff val="0"/>
                <a:shade val="93000"/>
                <a:satMod val="130000"/>
              </a:schemeClr>
            </a:gs>
            <a:gs pos="100000">
              <a:schemeClr val="accent5">
                <a:hueOff val="-6622584"/>
                <a:satOff val="26541"/>
                <a:lumOff val="5752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2000" kern="1200" dirty="0"/>
            <a:t>具体的な</a:t>
          </a:r>
          <a:r>
            <a:rPr kumimoji="1" lang="ja-JP" altLang="en-US" sz="2000" kern="1200" dirty="0" smtClean="0"/>
            <a:t>人材像</a:t>
          </a:r>
          <a:endParaRPr kumimoji="1" lang="ja-JP" altLang="en-US" sz="1600" kern="1200" dirty="0"/>
        </a:p>
      </dsp:txBody>
      <dsp:txXfrm>
        <a:off x="54233" y="3094401"/>
        <a:ext cx="2316772" cy="980605"/>
      </dsp:txXfrm>
    </dsp:sp>
    <dsp:sp modelId="{F125C72D-FE00-410D-86E4-B2E7129C627B}">
      <dsp:nvSpPr>
        <dsp:cNvPr id="0" name=""/>
        <dsp:cNvSpPr/>
      </dsp:nvSpPr>
      <dsp:spPr>
        <a:xfrm rot="5400000">
          <a:off x="4550106" y="2143733"/>
          <a:ext cx="1387551" cy="5639656"/>
        </a:xfrm>
        <a:prstGeom prst="round2SameRect">
          <a:avLst/>
        </a:prstGeom>
        <a:solidFill>
          <a:schemeClr val="accent5">
            <a:tint val="40000"/>
            <a:alpha val="90000"/>
            <a:hueOff val="-10740482"/>
            <a:satOff val="48253"/>
            <a:lumOff val="3317"/>
            <a:alphaOff val="0"/>
          </a:schemeClr>
        </a:solidFill>
        <a:ln w="9525" cap="flat" cmpd="sng" algn="ctr">
          <a:solidFill>
            <a:schemeClr val="accent5">
              <a:tint val="40000"/>
              <a:alpha val="90000"/>
              <a:hueOff val="-10740482"/>
              <a:satOff val="48253"/>
              <a:lumOff val="3317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>
              <a:solidFill>
                <a:schemeClr val="tx1"/>
              </a:solidFill>
            </a:rPr>
            <a:t>建設業及び設備工事業における住宅設備の省エネアドバイザー</a:t>
          </a:r>
        </a:p>
        <a:p>
          <a:pPr marL="171450" lvl="1" indent="-171450" algn="l" defTabSz="8001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800" kern="1200" dirty="0">
              <a:solidFill>
                <a:schemeClr val="tx1"/>
              </a:solidFill>
            </a:rPr>
            <a:t>設備工事の設計支援者、施工技能者及び提案営業者　等</a:t>
          </a:r>
        </a:p>
      </dsp:txBody>
      <dsp:txXfrm rot="-5400000">
        <a:off x="2424054" y="4337521"/>
        <a:ext cx="5571921" cy="1252081"/>
      </dsp:txXfrm>
    </dsp:sp>
    <dsp:sp modelId="{2467018A-9B9A-4164-9AD9-524426A3285C}">
      <dsp:nvSpPr>
        <dsp:cNvPr id="0" name=""/>
        <dsp:cNvSpPr/>
      </dsp:nvSpPr>
      <dsp:spPr>
        <a:xfrm>
          <a:off x="1185" y="4239022"/>
          <a:ext cx="2422868" cy="1449076"/>
        </a:xfrm>
        <a:prstGeom prst="roundRect">
          <a:avLst/>
        </a:prstGeom>
        <a:gradFill rotWithShape="0">
          <a:gsLst>
            <a:gs pos="0">
              <a:schemeClr val="accent5">
                <a:hueOff val="-9933876"/>
                <a:satOff val="39811"/>
                <a:lumOff val="8628"/>
                <a:alphaOff val="0"/>
                <a:shade val="51000"/>
                <a:satMod val="130000"/>
              </a:schemeClr>
            </a:gs>
            <a:gs pos="80000">
              <a:schemeClr val="accent5">
                <a:hueOff val="-9933876"/>
                <a:satOff val="39811"/>
                <a:lumOff val="8628"/>
                <a:alphaOff val="0"/>
                <a:shade val="93000"/>
                <a:satMod val="130000"/>
              </a:schemeClr>
            </a:gs>
            <a:gs pos="100000">
              <a:schemeClr val="accent5">
                <a:hueOff val="-9933876"/>
                <a:satOff val="39811"/>
                <a:lumOff val="8628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ja-JP" sz="2000" kern="1200" dirty="0"/>
            <a:t>就職できる</a:t>
          </a:r>
          <a:r>
            <a:rPr lang="ja-JP" altLang="en-US" sz="2000" kern="1200" dirty="0"/>
            <a:t>職種</a:t>
          </a:r>
          <a:endParaRPr kumimoji="1" lang="ja-JP" altLang="en-US" sz="1600" kern="1200" dirty="0"/>
        </a:p>
      </dsp:txBody>
      <dsp:txXfrm>
        <a:off x="71923" y="4309760"/>
        <a:ext cx="2281392" cy="130760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19413" cy="493713"/>
          </a:xfrm>
          <a:prstGeom prst="rect">
            <a:avLst/>
          </a:prstGeom>
        </p:spPr>
        <p:txBody>
          <a:bodyPr vert="horz" lIns="91434" tIns="45717" rIns="91434" bIns="45717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quarter" idx="1"/>
          </p:nvPr>
        </p:nvSpPr>
        <p:spPr>
          <a:xfrm>
            <a:off x="3814763" y="1"/>
            <a:ext cx="2919412" cy="493713"/>
          </a:xfrm>
          <a:prstGeom prst="rect">
            <a:avLst/>
          </a:prstGeom>
        </p:spPr>
        <p:txBody>
          <a:bodyPr vert="horz" lIns="91434" tIns="45717" rIns="91434" bIns="45717" rtlCol="0"/>
          <a:lstStyle>
            <a:lvl1pPr algn="r">
              <a:defRPr sz="1200"/>
            </a:lvl1pPr>
          </a:lstStyle>
          <a:p>
            <a:fld id="{884E3104-E323-4F4A-9004-8C4736458DB4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2"/>
          </p:nvPr>
        </p:nvSpPr>
        <p:spPr>
          <a:xfrm>
            <a:off x="1" y="9371013"/>
            <a:ext cx="2919413" cy="493712"/>
          </a:xfrm>
          <a:prstGeom prst="rect">
            <a:avLst/>
          </a:prstGeom>
        </p:spPr>
        <p:txBody>
          <a:bodyPr vert="horz" lIns="91434" tIns="45717" rIns="91434" bIns="45717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3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34" tIns="45717" rIns="91434" bIns="45717" rtlCol="0" anchor="b"/>
          <a:lstStyle>
            <a:lvl1pPr algn="r">
              <a:defRPr sz="1200"/>
            </a:lvl1pPr>
          </a:lstStyle>
          <a:p>
            <a:fld id="{1F493DD3-9356-42AF-A69A-23533D33C2CB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62328206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19413" cy="493713"/>
          </a:xfrm>
          <a:prstGeom prst="rect">
            <a:avLst/>
          </a:prstGeom>
        </p:spPr>
        <p:txBody>
          <a:bodyPr vert="horz" lIns="91434" tIns="45717" rIns="91434" bIns="45717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14763" y="1"/>
            <a:ext cx="2919412" cy="493713"/>
          </a:xfrm>
          <a:prstGeom prst="rect">
            <a:avLst/>
          </a:prstGeom>
        </p:spPr>
        <p:txBody>
          <a:bodyPr vert="horz" lIns="91434" tIns="45717" rIns="91434" bIns="45717" rtlCol="0"/>
          <a:lstStyle>
            <a:lvl1pPr algn="r">
              <a:defRPr sz="1200"/>
            </a:lvl1pPr>
          </a:lstStyle>
          <a:p>
            <a:fld id="{0B770940-670D-445A-A052-A6F7BF4CCFD5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4" tIns="45717" rIns="91434" bIns="45717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73101" y="4686300"/>
            <a:ext cx="5389563" cy="4440238"/>
          </a:xfrm>
          <a:prstGeom prst="rect">
            <a:avLst/>
          </a:prstGeom>
        </p:spPr>
        <p:txBody>
          <a:bodyPr vert="horz" lIns="91434" tIns="45717" rIns="91434" bIns="45717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1" y="9371013"/>
            <a:ext cx="2919413" cy="493712"/>
          </a:xfrm>
          <a:prstGeom prst="rect">
            <a:avLst/>
          </a:prstGeom>
        </p:spPr>
        <p:txBody>
          <a:bodyPr vert="horz" lIns="91434" tIns="45717" rIns="91434" bIns="45717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3712"/>
          </a:xfrm>
          <a:prstGeom prst="rect">
            <a:avLst/>
          </a:prstGeom>
        </p:spPr>
        <p:txBody>
          <a:bodyPr vert="horz" lIns="91434" tIns="45717" rIns="91434" bIns="45717" rtlCol="0" anchor="b"/>
          <a:lstStyle>
            <a:lvl1pPr algn="r">
              <a:defRPr sz="1200"/>
            </a:lvl1pPr>
          </a:lstStyle>
          <a:p>
            <a:fld id="{4D66EA5F-9A37-4696-A4C9-E326951BBD97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45950581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2722542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7EF0B9-D485-4248-8909-F5A8049CE6AE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FE4FDC-F712-427B-9F6A-945D7691678D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F92200-D514-458B-AB91-733FED895498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FD4E83-83B9-4D04-9FFA-C8D5170F4E05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F57704-B582-40E8-A8F4-94AC83456D15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80BD6-1BB5-44B7-B623-F5D5EA08D618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EC9B47-0C49-4F4C-93D7-94A6D6A493BC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219B01-22CC-4A73-9725-0044E91CBC26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DB987A-9938-4D42-93C8-FC881362E4D7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4A3C6E-D846-4257-8A9E-05B39DBD1472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BAB7A-6F8F-48AE-A943-04DC4E891A02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2145C6-10AE-4492-91D5-DB03AC9F03B9}" type="datetime1">
              <a:rPr kumimoji="1" lang="ja-JP" altLang="en-US" smtClean="0"/>
              <a:pPr/>
              <a:t>2024/8/28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DCEC03-09A3-40E1-85D3-C21B91FC9C15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53" r:id="rId1"/>
    <p:sldLayoutId id="2147483854" r:id="rId2"/>
    <p:sldLayoutId id="2147483855" r:id="rId3"/>
    <p:sldLayoutId id="2147483856" r:id="rId4"/>
    <p:sldLayoutId id="2147483857" r:id="rId5"/>
    <p:sldLayoutId id="2147483858" r:id="rId6"/>
    <p:sldLayoutId id="2147483859" r:id="rId7"/>
    <p:sldLayoutId id="2147483860" r:id="rId8"/>
    <p:sldLayoutId id="2147483861" r:id="rId9"/>
    <p:sldLayoutId id="2147483862" r:id="rId10"/>
    <p:sldLayoutId id="2147483863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9E61DF6A-A0C6-4B56-8156-2406D123D624}"/>
              </a:ext>
            </a:extLst>
          </p:cNvPr>
          <p:cNvSpPr txBox="1"/>
          <p:nvPr/>
        </p:nvSpPr>
        <p:spPr>
          <a:xfrm>
            <a:off x="323528" y="548680"/>
            <a:ext cx="846043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400" dirty="0"/>
              <a:t>● 共通（仕上がり像Ａ） と 選択群（仕上がり像Ｂ、仕上がり像Ｃ） のいずれか１つを選択する。</a:t>
            </a:r>
          </a:p>
        </p:txBody>
      </p:sp>
      <p:sp>
        <p:nvSpPr>
          <p:cNvPr id="5" name="角丸四角形 49">
            <a:extLst>
              <a:ext uri="{FF2B5EF4-FFF2-40B4-BE49-F238E27FC236}">
                <a16:creationId xmlns:a16="http://schemas.microsoft.com/office/drawing/2014/main" id="{5C7C2894-69EC-41C1-9417-EB0AF1091619}"/>
              </a:ext>
            </a:extLst>
          </p:cNvPr>
          <p:cNvSpPr/>
          <p:nvPr/>
        </p:nvSpPr>
        <p:spPr>
          <a:xfrm>
            <a:off x="-36512" y="119484"/>
            <a:ext cx="9217024" cy="357188"/>
          </a:xfrm>
          <a:prstGeom prst="roundRect">
            <a:avLst>
              <a:gd name="adj" fmla="val 0"/>
            </a:avLst>
          </a:prstGeom>
          <a:solidFill>
            <a:schemeClr val="bg1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2000" dirty="0">
                <a:solidFill>
                  <a:schemeClr val="tx1"/>
                </a:solidFill>
              </a:rPr>
              <a:t>スマートエコシステム科のカリキュラムモデル</a:t>
            </a:r>
          </a:p>
        </p:txBody>
      </p:sp>
      <p:sp>
        <p:nvSpPr>
          <p:cNvPr id="6" name="角丸四角形 157">
            <a:extLst>
              <a:ext uri="{FF2B5EF4-FFF2-40B4-BE49-F238E27FC236}">
                <a16:creationId xmlns:a16="http://schemas.microsoft.com/office/drawing/2014/main" id="{59BD3C9A-2458-4623-991C-670B8935A1F1}"/>
              </a:ext>
            </a:extLst>
          </p:cNvPr>
          <p:cNvSpPr/>
          <p:nvPr/>
        </p:nvSpPr>
        <p:spPr>
          <a:xfrm>
            <a:off x="6099149" y="1939657"/>
            <a:ext cx="1803331" cy="2477409"/>
          </a:xfrm>
          <a:prstGeom prst="roundRect">
            <a:avLst>
              <a:gd name="adj" fmla="val 4223"/>
            </a:avLst>
          </a:prstGeom>
          <a:noFill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1100"/>
          </a:p>
        </p:txBody>
      </p:sp>
      <p:sp>
        <p:nvSpPr>
          <p:cNvPr id="7" name="角丸四角形 137">
            <a:extLst>
              <a:ext uri="{FF2B5EF4-FFF2-40B4-BE49-F238E27FC236}">
                <a16:creationId xmlns:a16="http://schemas.microsoft.com/office/drawing/2014/main" id="{C59BF43A-9F1F-4A8E-986C-008245A9014D}"/>
              </a:ext>
            </a:extLst>
          </p:cNvPr>
          <p:cNvSpPr/>
          <p:nvPr/>
        </p:nvSpPr>
        <p:spPr>
          <a:xfrm>
            <a:off x="539552" y="1344146"/>
            <a:ext cx="2232248" cy="4101078"/>
          </a:xfrm>
          <a:prstGeom prst="roundRect">
            <a:avLst>
              <a:gd name="adj" fmla="val 3598"/>
            </a:avLst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1100">
              <a:solidFill>
                <a:prstClr val="black"/>
              </a:solidFill>
            </a:endParaRPr>
          </a:p>
        </p:txBody>
      </p:sp>
      <p:sp>
        <p:nvSpPr>
          <p:cNvPr id="8" name="角丸四角形 143">
            <a:extLst>
              <a:ext uri="{FF2B5EF4-FFF2-40B4-BE49-F238E27FC236}">
                <a16:creationId xmlns:a16="http://schemas.microsoft.com/office/drawing/2014/main" id="{6C741717-2A08-4DC2-995E-DF252D73AB84}"/>
              </a:ext>
            </a:extLst>
          </p:cNvPr>
          <p:cNvSpPr/>
          <p:nvPr/>
        </p:nvSpPr>
        <p:spPr>
          <a:xfrm>
            <a:off x="3798023" y="1344146"/>
            <a:ext cx="4734417" cy="3225949"/>
          </a:xfrm>
          <a:prstGeom prst="roundRect">
            <a:avLst>
              <a:gd name="adj" fmla="val 1491"/>
            </a:avLst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1100">
              <a:solidFill>
                <a:prstClr val="black"/>
              </a:solidFill>
            </a:endParaRPr>
          </a:p>
        </p:txBody>
      </p:sp>
      <p:sp>
        <p:nvSpPr>
          <p:cNvPr id="9" name="角丸四角形 147">
            <a:extLst>
              <a:ext uri="{FF2B5EF4-FFF2-40B4-BE49-F238E27FC236}">
                <a16:creationId xmlns:a16="http://schemas.microsoft.com/office/drawing/2014/main" id="{7D041304-CC42-4FAF-8715-47CC591E103B}"/>
              </a:ext>
            </a:extLst>
          </p:cNvPr>
          <p:cNvSpPr/>
          <p:nvPr/>
        </p:nvSpPr>
        <p:spPr>
          <a:xfrm>
            <a:off x="3798023" y="959700"/>
            <a:ext cx="4734417" cy="310834"/>
          </a:xfrm>
          <a:prstGeom prst="round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ja-JP" altLang="en-US" sz="1200" dirty="0">
                <a:solidFill>
                  <a:prstClr val="white"/>
                </a:solidFill>
                <a:latin typeface="+mn-ea"/>
              </a:rPr>
              <a:t>選択群（仕上がり像</a:t>
            </a:r>
            <a:r>
              <a:rPr lang="en-US" altLang="ja-JP" sz="1200" dirty="0">
                <a:solidFill>
                  <a:prstClr val="white"/>
                </a:solidFill>
                <a:latin typeface="+mn-ea"/>
              </a:rPr>
              <a:t>B</a:t>
            </a:r>
            <a:r>
              <a:rPr lang="ja-JP" altLang="en-US" sz="1200" dirty="0" err="1">
                <a:solidFill>
                  <a:prstClr val="white"/>
                </a:solidFill>
                <a:latin typeface="+mn-ea"/>
              </a:rPr>
              <a:t>、</a:t>
            </a:r>
            <a:r>
              <a:rPr lang="ja-JP" altLang="en-US" sz="1200" dirty="0">
                <a:solidFill>
                  <a:prstClr val="white"/>
                </a:solidFill>
                <a:latin typeface="+mn-ea"/>
              </a:rPr>
              <a:t>仕上がり像</a:t>
            </a:r>
            <a:r>
              <a:rPr lang="en-US" altLang="ja-JP" sz="1200" dirty="0">
                <a:solidFill>
                  <a:prstClr val="white"/>
                </a:solidFill>
                <a:latin typeface="+mn-ea"/>
              </a:rPr>
              <a:t>C</a:t>
            </a:r>
            <a:r>
              <a:rPr lang="ja-JP" altLang="en-US" sz="1200" dirty="0">
                <a:solidFill>
                  <a:prstClr val="white"/>
                </a:solidFill>
                <a:latin typeface="+mn-ea"/>
              </a:rPr>
              <a:t> のいずれか１つ選択）</a:t>
            </a:r>
          </a:p>
        </p:txBody>
      </p:sp>
      <p:sp>
        <p:nvSpPr>
          <p:cNvPr id="10" name="角丸四角形 155">
            <a:extLst>
              <a:ext uri="{FF2B5EF4-FFF2-40B4-BE49-F238E27FC236}">
                <a16:creationId xmlns:a16="http://schemas.microsoft.com/office/drawing/2014/main" id="{2E010CD5-4C0D-454B-BDC8-16E136388F42}"/>
              </a:ext>
            </a:extLst>
          </p:cNvPr>
          <p:cNvSpPr/>
          <p:nvPr/>
        </p:nvSpPr>
        <p:spPr>
          <a:xfrm>
            <a:off x="539552" y="954742"/>
            <a:ext cx="2232248" cy="310833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200" dirty="0">
                <a:solidFill>
                  <a:prstClr val="white"/>
                </a:solidFill>
              </a:rPr>
              <a:t>共通</a:t>
            </a:r>
          </a:p>
        </p:txBody>
      </p:sp>
      <p:sp>
        <p:nvSpPr>
          <p:cNvPr id="11" name="右矢印 53">
            <a:extLst>
              <a:ext uri="{FF2B5EF4-FFF2-40B4-BE49-F238E27FC236}">
                <a16:creationId xmlns:a16="http://schemas.microsoft.com/office/drawing/2014/main" id="{494F31D3-8843-434F-BDA6-E8FA965EE083}"/>
              </a:ext>
            </a:extLst>
          </p:cNvPr>
          <p:cNvSpPr/>
          <p:nvPr/>
        </p:nvSpPr>
        <p:spPr>
          <a:xfrm>
            <a:off x="2865196" y="3435026"/>
            <a:ext cx="842708" cy="271556"/>
          </a:xfrm>
          <a:prstGeom prst="rightArrow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800" dirty="0">
                <a:solidFill>
                  <a:prstClr val="white"/>
                </a:solidFill>
              </a:rPr>
              <a:t>訓練パターン</a:t>
            </a:r>
          </a:p>
        </p:txBody>
      </p:sp>
      <p:sp>
        <p:nvSpPr>
          <p:cNvPr id="12" name="角丸四角形 56">
            <a:extLst>
              <a:ext uri="{FF2B5EF4-FFF2-40B4-BE49-F238E27FC236}">
                <a16:creationId xmlns:a16="http://schemas.microsoft.com/office/drawing/2014/main" id="{9642660C-9BAD-4D96-BFDD-5183B04BC254}"/>
              </a:ext>
            </a:extLst>
          </p:cNvPr>
          <p:cNvSpPr/>
          <p:nvPr/>
        </p:nvSpPr>
        <p:spPr>
          <a:xfrm>
            <a:off x="816240" y="2687171"/>
            <a:ext cx="1656184" cy="757145"/>
          </a:xfrm>
          <a:prstGeom prst="roundRect">
            <a:avLst/>
          </a:prstGeom>
          <a:ln w="28575">
            <a:solidFill>
              <a:srgbClr val="FF00FF"/>
            </a:solidFill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lIns="36000" rIns="36000" anchor="ctr"/>
          <a:lstStyle/>
          <a:p>
            <a:pPr algn="ctr" defTabSz="800100" fontAlgn="auto">
              <a:lnSpc>
                <a:spcPct val="90000"/>
              </a:lnSpc>
              <a:spcAft>
                <a:spcPct val="35000"/>
              </a:spcAft>
              <a:defRPr/>
            </a:pPr>
            <a:endParaRPr lang="en-US" altLang="ja-JP" sz="1100" dirty="0">
              <a:solidFill>
                <a:prstClr val="black"/>
              </a:solidFill>
              <a:latin typeface="ＭＳ Ｐゴシック"/>
            </a:endParaRPr>
          </a:p>
          <a:p>
            <a:pPr algn="ctr" defTabSz="800100" fontAlgn="auto">
              <a:spcAft>
                <a:spcPct val="35000"/>
              </a:spcAft>
              <a:defRPr/>
            </a:pPr>
            <a:r>
              <a:rPr lang="en-US" altLang="ja-JP" sz="1100" dirty="0">
                <a:solidFill>
                  <a:schemeClr val="tx1"/>
                </a:solidFill>
                <a:latin typeface="ＭＳ Ｐゴシック"/>
              </a:rPr>
              <a:t>MS228</a:t>
            </a:r>
            <a:br>
              <a:rPr lang="en-US" altLang="ja-JP" sz="1100" dirty="0">
                <a:solidFill>
                  <a:schemeClr val="tx1"/>
                </a:solidFill>
                <a:latin typeface="ＭＳ Ｐゴシック"/>
              </a:rPr>
            </a:br>
            <a:r>
              <a:rPr lang="ja-JP" altLang="en-US" sz="1100" dirty="0">
                <a:solidFill>
                  <a:schemeClr val="tx1"/>
                </a:solidFill>
                <a:latin typeface="ＭＳ Ｐゴシック"/>
              </a:rPr>
              <a:t>構造物鉄工</a:t>
            </a:r>
            <a:r>
              <a:rPr lang="zh-CN" altLang="en-US" sz="11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基本</a:t>
            </a:r>
            <a:endParaRPr lang="ja-JP" altLang="en-US" sz="1100" dirty="0">
              <a:solidFill>
                <a:schemeClr val="tx1"/>
              </a:solidFill>
              <a:latin typeface="ＭＳ Ｐゴシック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5BA39D3A-BC26-4EC2-AB53-BCE7341326A4}"/>
              </a:ext>
            </a:extLst>
          </p:cNvPr>
          <p:cNvSpPr txBox="1"/>
          <p:nvPr/>
        </p:nvSpPr>
        <p:spPr>
          <a:xfrm>
            <a:off x="768813" y="2089803"/>
            <a:ext cx="1812098" cy="43088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50" dirty="0">
                <a:latin typeface="+mn-ea"/>
              </a:rPr>
              <a:t>鉄鋼材の加工及び構造物運搬作業ができる。</a:t>
            </a:r>
            <a:endParaRPr lang="en-US" altLang="ja-JP" sz="1050" dirty="0">
              <a:solidFill>
                <a:prstClr val="black"/>
              </a:solidFill>
              <a:latin typeface="+mn-ea"/>
              <a:ea typeface="+mn-ea"/>
            </a:endParaRPr>
          </a:p>
        </p:txBody>
      </p:sp>
      <p:sp>
        <p:nvSpPr>
          <p:cNvPr id="14" name="角丸四角形 60">
            <a:extLst>
              <a:ext uri="{FF2B5EF4-FFF2-40B4-BE49-F238E27FC236}">
                <a16:creationId xmlns:a16="http://schemas.microsoft.com/office/drawing/2014/main" id="{F25BE1DE-7635-433B-8EE7-FF15E8635BD5}"/>
              </a:ext>
            </a:extLst>
          </p:cNvPr>
          <p:cNvSpPr/>
          <p:nvPr/>
        </p:nvSpPr>
        <p:spPr>
          <a:xfrm>
            <a:off x="1248288" y="2687171"/>
            <a:ext cx="828000" cy="180000"/>
          </a:xfrm>
          <a:prstGeom prst="roundRect">
            <a:avLst/>
          </a:prstGeom>
          <a:ln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ja-JP" altLang="en-US" sz="800" spc="-100" dirty="0">
                <a:solidFill>
                  <a:prstClr val="white"/>
                </a:solidFill>
                <a:latin typeface="ＭＳ Ｐゴシック"/>
              </a:rPr>
              <a:t>第１、４ システム</a:t>
            </a:r>
          </a:p>
        </p:txBody>
      </p:sp>
      <p:sp>
        <p:nvSpPr>
          <p:cNvPr id="15" name="角丸四角形 61">
            <a:extLst>
              <a:ext uri="{FF2B5EF4-FFF2-40B4-BE49-F238E27FC236}">
                <a16:creationId xmlns:a16="http://schemas.microsoft.com/office/drawing/2014/main" id="{6B139A07-3C2F-41DB-865A-873B3836F29C}"/>
              </a:ext>
            </a:extLst>
          </p:cNvPr>
          <p:cNvSpPr/>
          <p:nvPr/>
        </p:nvSpPr>
        <p:spPr>
          <a:xfrm>
            <a:off x="717476" y="1856171"/>
            <a:ext cx="1872000" cy="3421839"/>
          </a:xfrm>
          <a:prstGeom prst="roundRect">
            <a:avLst>
              <a:gd name="adj" fmla="val 0"/>
            </a:avLst>
          </a:prstGeom>
          <a:solidFill>
            <a:schemeClr val="bg1"/>
          </a:solidFill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1100"/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ABE9F801-9D44-4B04-B63C-EE5C40239215}"/>
              </a:ext>
            </a:extLst>
          </p:cNvPr>
          <p:cNvSpPr/>
          <p:nvPr/>
        </p:nvSpPr>
        <p:spPr>
          <a:xfrm>
            <a:off x="717476" y="1844824"/>
            <a:ext cx="1872000" cy="233545"/>
          </a:xfrm>
          <a:prstGeom prst="rect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rtlCol="0" anchor="ctr"/>
          <a:lstStyle/>
          <a:p>
            <a:pPr algn="ctr" defTabSz="800100" fontAlgn="auto">
              <a:lnSpc>
                <a:spcPct val="90000"/>
              </a:lnSpc>
              <a:spcAft>
                <a:spcPct val="35000"/>
              </a:spcAft>
            </a:pPr>
            <a:r>
              <a:rPr lang="ja-JP" altLang="en-US" sz="1050" dirty="0">
                <a:solidFill>
                  <a:schemeClr val="bg1"/>
                </a:solidFill>
                <a:latin typeface="+mn-ea"/>
              </a:rPr>
              <a:t>仕上がり像</a:t>
            </a:r>
            <a:r>
              <a:rPr lang="en-US" altLang="ja-JP" sz="1050" dirty="0">
                <a:solidFill>
                  <a:schemeClr val="bg1"/>
                </a:solidFill>
                <a:latin typeface="+mn-ea"/>
              </a:rPr>
              <a:t>A</a:t>
            </a:r>
            <a:endParaRPr kumimoji="1" lang="ja-JP" altLang="en-US" sz="1050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17" name="角丸四角形 72">
            <a:extLst>
              <a:ext uri="{FF2B5EF4-FFF2-40B4-BE49-F238E27FC236}">
                <a16:creationId xmlns:a16="http://schemas.microsoft.com/office/drawing/2014/main" id="{9C0E3C99-1731-4947-97E7-69E27B9B7655}"/>
              </a:ext>
            </a:extLst>
          </p:cNvPr>
          <p:cNvSpPr/>
          <p:nvPr/>
        </p:nvSpPr>
        <p:spPr>
          <a:xfrm>
            <a:off x="4046174" y="1856172"/>
            <a:ext cx="1872000" cy="2606370"/>
          </a:xfrm>
          <a:prstGeom prst="roundRect">
            <a:avLst>
              <a:gd name="adj" fmla="val 153"/>
            </a:avLst>
          </a:prstGeom>
          <a:solidFill>
            <a:schemeClr val="bg1"/>
          </a:solidFill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1100"/>
          </a:p>
        </p:txBody>
      </p: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0F01C569-98FA-4D57-8E41-833230C61955}"/>
              </a:ext>
            </a:extLst>
          </p:cNvPr>
          <p:cNvSpPr/>
          <p:nvPr/>
        </p:nvSpPr>
        <p:spPr>
          <a:xfrm>
            <a:off x="4046174" y="1844824"/>
            <a:ext cx="1872000" cy="233545"/>
          </a:xfrm>
          <a:prstGeom prst="rect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rtlCol="0" anchor="ctr"/>
          <a:lstStyle/>
          <a:p>
            <a:pPr algn="ctr" defTabSz="800100" fontAlgn="auto">
              <a:lnSpc>
                <a:spcPct val="90000"/>
              </a:lnSpc>
              <a:spcAft>
                <a:spcPct val="35000"/>
              </a:spcAft>
            </a:pPr>
            <a:r>
              <a:rPr lang="ja-JP" altLang="en-US" sz="1050" dirty="0">
                <a:solidFill>
                  <a:schemeClr val="bg1"/>
                </a:solidFill>
                <a:latin typeface="+mn-ea"/>
              </a:rPr>
              <a:t>仕上がり像</a:t>
            </a:r>
            <a:r>
              <a:rPr lang="en-US" altLang="ja-JP" sz="1050" dirty="0">
                <a:solidFill>
                  <a:schemeClr val="bg1"/>
                </a:solidFill>
                <a:latin typeface="+mn-ea"/>
              </a:rPr>
              <a:t>B</a:t>
            </a:r>
            <a:endParaRPr kumimoji="1" lang="ja-JP" altLang="en-US" sz="1050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19" name="角丸四角形 86">
            <a:extLst>
              <a:ext uri="{FF2B5EF4-FFF2-40B4-BE49-F238E27FC236}">
                <a16:creationId xmlns:a16="http://schemas.microsoft.com/office/drawing/2014/main" id="{E8D248C9-4276-44B7-ACEB-F1E0BEA0FE73}"/>
              </a:ext>
            </a:extLst>
          </p:cNvPr>
          <p:cNvSpPr/>
          <p:nvPr/>
        </p:nvSpPr>
        <p:spPr>
          <a:xfrm>
            <a:off x="6285349" y="1856172"/>
            <a:ext cx="1872000" cy="2606370"/>
          </a:xfrm>
          <a:prstGeom prst="roundRect">
            <a:avLst>
              <a:gd name="adj" fmla="val 560"/>
            </a:avLst>
          </a:prstGeom>
          <a:solidFill>
            <a:schemeClr val="bg1"/>
          </a:solidFill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1100"/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C40A2935-11C0-417D-BA72-C32683B85ED0}"/>
              </a:ext>
            </a:extLst>
          </p:cNvPr>
          <p:cNvSpPr/>
          <p:nvPr/>
        </p:nvSpPr>
        <p:spPr>
          <a:xfrm>
            <a:off x="6292780" y="1844824"/>
            <a:ext cx="1872000" cy="233545"/>
          </a:xfrm>
          <a:prstGeom prst="rect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rtlCol="0" anchor="ctr"/>
          <a:lstStyle/>
          <a:p>
            <a:pPr algn="ctr" defTabSz="800100" fontAlgn="auto">
              <a:lnSpc>
                <a:spcPct val="90000"/>
              </a:lnSpc>
              <a:spcAft>
                <a:spcPct val="35000"/>
              </a:spcAft>
            </a:pPr>
            <a:r>
              <a:rPr lang="ja-JP" altLang="en-US" sz="1050" dirty="0">
                <a:solidFill>
                  <a:schemeClr val="bg1"/>
                </a:solidFill>
                <a:latin typeface="+mn-ea"/>
              </a:rPr>
              <a:t>仕上がり像</a:t>
            </a:r>
            <a:r>
              <a:rPr lang="en-US" altLang="ja-JP" sz="1050" dirty="0">
                <a:solidFill>
                  <a:schemeClr val="bg1"/>
                </a:solidFill>
                <a:latin typeface="+mn-ea"/>
              </a:rPr>
              <a:t>C</a:t>
            </a:r>
            <a:endParaRPr kumimoji="1" lang="ja-JP" altLang="en-US" sz="1050" dirty="0">
              <a:solidFill>
                <a:schemeClr val="bg1"/>
              </a:solidFill>
              <a:latin typeface="+mn-ea"/>
            </a:endParaRP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F46B2FF0-D7B3-4C6C-BB48-FAD0FB3AE212}"/>
              </a:ext>
            </a:extLst>
          </p:cNvPr>
          <p:cNvSpPr txBox="1"/>
          <p:nvPr/>
        </p:nvSpPr>
        <p:spPr>
          <a:xfrm>
            <a:off x="709238" y="2066716"/>
            <a:ext cx="1939900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1000" dirty="0">
                <a:latin typeface="Calibri" pitchFamily="34" charset="0"/>
              </a:rPr>
              <a:t>木造住宅構造を理解し、電気設備工事および太陽光発電システムの施工ができる。</a:t>
            </a:r>
            <a:endParaRPr lang="ja-JP" altLang="en-US" sz="1000" dirty="0">
              <a:solidFill>
                <a:prstClr val="black"/>
              </a:solidFill>
              <a:latin typeface="ＭＳ Ｐゴシック"/>
              <a:ea typeface="ＭＳ Ｐゴシック"/>
            </a:endParaRP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5EA688DC-02C9-4C84-9008-FB98608F7886}"/>
              </a:ext>
            </a:extLst>
          </p:cNvPr>
          <p:cNvSpPr txBox="1"/>
          <p:nvPr/>
        </p:nvSpPr>
        <p:spPr>
          <a:xfrm>
            <a:off x="6308411" y="2073131"/>
            <a:ext cx="1863989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000" dirty="0">
                <a:latin typeface="ＭＳ Ｐゴシック" pitchFamily="50" charset="-128"/>
              </a:rPr>
              <a:t>住宅の省エネ技術を理解し、空調設備・給排水衛生設備工事ができる。</a:t>
            </a:r>
            <a:endParaRPr lang="en-US" altLang="ja-JP" sz="1000" dirty="0">
              <a:latin typeface="ＭＳ Ｐゴシック" pitchFamily="50" charset="-128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F034E838-B041-41C1-BD43-8AF9EB152D84}"/>
              </a:ext>
            </a:extLst>
          </p:cNvPr>
          <p:cNvSpPr txBox="1"/>
          <p:nvPr/>
        </p:nvSpPr>
        <p:spPr>
          <a:xfrm>
            <a:off x="4050667" y="2073131"/>
            <a:ext cx="1923993" cy="55399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000" dirty="0">
                <a:latin typeface="ＭＳ Ｐゴシック" pitchFamily="50" charset="-128"/>
              </a:rPr>
              <a:t>照明設計と住宅の省エネ技術を理解し、省エネ改善提案と空調設備工事ができる。</a:t>
            </a:r>
            <a:endParaRPr lang="en-US" altLang="ja-JP" sz="1000" dirty="0">
              <a:latin typeface="ＭＳ Ｐゴシック" pitchFamily="50" charset="-128"/>
            </a:endParaRPr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A1CA90F6-811F-4EDF-B32C-A40B04EDF2E1}"/>
              </a:ext>
            </a:extLst>
          </p:cNvPr>
          <p:cNvGrpSpPr/>
          <p:nvPr/>
        </p:nvGrpSpPr>
        <p:grpSpPr>
          <a:xfrm>
            <a:off x="4172094" y="2790370"/>
            <a:ext cx="1636250" cy="1525551"/>
            <a:chOff x="930810" y="2359880"/>
            <a:chExt cx="1636250" cy="1525551"/>
          </a:xfrm>
        </p:grpSpPr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35A65A43-935D-44B9-BFCC-758775D4F71F}"/>
                </a:ext>
              </a:extLst>
            </p:cNvPr>
            <p:cNvGrpSpPr/>
            <p:nvPr/>
          </p:nvGrpSpPr>
          <p:grpSpPr>
            <a:xfrm>
              <a:off x="930810" y="2366112"/>
              <a:ext cx="1636250" cy="1519319"/>
              <a:chOff x="1115616" y="2420887"/>
              <a:chExt cx="1636250" cy="1519319"/>
            </a:xfrm>
          </p:grpSpPr>
          <p:sp>
            <p:nvSpPr>
              <p:cNvPr id="32" name="角丸四角形 60">
                <a:extLst>
                  <a:ext uri="{FF2B5EF4-FFF2-40B4-BE49-F238E27FC236}">
                    <a16:creationId xmlns:a16="http://schemas.microsoft.com/office/drawing/2014/main" id="{078D880E-83D4-47F6-9932-FABA095BD1C5}"/>
                  </a:ext>
                </a:extLst>
              </p:cNvPr>
              <p:cNvSpPr/>
              <p:nvPr/>
            </p:nvSpPr>
            <p:spPr>
              <a:xfrm>
                <a:off x="1115616" y="2420887"/>
                <a:ext cx="1636250" cy="720000"/>
              </a:xfrm>
              <a:prstGeom prst="roundRect">
                <a:avLst>
                  <a:gd name="adj" fmla="val 0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prstClr val="black"/>
                  </a:solidFill>
                  <a:latin typeface="ＭＳ Ｐゴシック"/>
                </a:endParaRPr>
              </a:p>
              <a:p>
                <a:pPr algn="ctr" defTabSz="800100" fontAlgn="auto">
                  <a:lnSpc>
                    <a:spcPts val="13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  <a:t>ES132</a:t>
                </a:r>
                <a:b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</a:br>
                <a:r>
                  <a:rPr lang="ja-JP" altLang="en-US" sz="1100" b="1" dirty="0">
                    <a:solidFill>
                      <a:prstClr val="black"/>
                    </a:solidFill>
                    <a:latin typeface="ＭＳ Ｐゴシック"/>
                  </a:rPr>
                  <a:t>空調設備と照明設計</a:t>
                </a:r>
                <a:endParaRPr lang="ja-JP" altLang="en-US" sz="1100" b="1" dirty="0">
                  <a:solidFill>
                    <a:prstClr val="black"/>
                  </a:solidFill>
                  <a:latin typeface="ＭＳ Ｐゴシック" pitchFamily="50" charset="-128"/>
                </a:endParaRPr>
              </a:p>
            </p:txBody>
          </p:sp>
          <p:sp>
            <p:nvSpPr>
              <p:cNvPr id="33" name="角丸四角形 65">
                <a:extLst>
                  <a:ext uri="{FF2B5EF4-FFF2-40B4-BE49-F238E27FC236}">
                    <a16:creationId xmlns:a16="http://schemas.microsoft.com/office/drawing/2014/main" id="{104D38D8-283B-42E2-B198-9DB398009BF2}"/>
                  </a:ext>
                </a:extLst>
              </p:cNvPr>
              <p:cNvSpPr/>
              <p:nvPr/>
            </p:nvSpPr>
            <p:spPr>
              <a:xfrm>
                <a:off x="1115616" y="3220206"/>
                <a:ext cx="1636250" cy="720000"/>
              </a:xfrm>
              <a:prstGeom prst="roundRect">
                <a:avLst>
                  <a:gd name="adj" fmla="val 637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srgbClr val="000000"/>
                  </a:solidFill>
                  <a:latin typeface="ＭＳ Ｐゴシック" charset="-128"/>
                </a:endParaRP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latin typeface="+mn-ea"/>
                  </a:rPr>
                  <a:t>ES130</a:t>
                </a: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ja-JP" altLang="en-US" sz="1100" b="1" dirty="0">
                    <a:latin typeface="+mn-ea"/>
                  </a:rPr>
                  <a:t>省エネ提案技術</a:t>
                </a:r>
                <a:endParaRPr lang="en-US" altLang="ja-JP" sz="1100" b="1" dirty="0">
                  <a:latin typeface="+mn-ea"/>
                </a:endParaRP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ja-JP" altLang="en-US" sz="1100" b="1" dirty="0">
                    <a:latin typeface="+mn-ea"/>
                  </a:rPr>
                  <a:t>（一般住宅）</a:t>
                </a:r>
              </a:p>
            </p:txBody>
          </p:sp>
        </p:grp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80CDFDEB-C541-4E86-B2C4-21E77FFCF6AE}"/>
                </a:ext>
              </a:extLst>
            </p:cNvPr>
            <p:cNvSpPr/>
            <p:nvPr/>
          </p:nvSpPr>
          <p:spPr>
            <a:xfrm>
              <a:off x="930810" y="3166368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27" name="フローチャート : 端子 184">
              <a:extLst>
                <a:ext uri="{FF2B5EF4-FFF2-40B4-BE49-F238E27FC236}">
                  <a16:creationId xmlns:a16="http://schemas.microsoft.com/office/drawing/2014/main" id="{DA4873CD-8A23-443A-8363-3B93CDA9A238}"/>
                </a:ext>
              </a:extLst>
            </p:cNvPr>
            <p:cNvSpPr/>
            <p:nvPr/>
          </p:nvSpPr>
          <p:spPr>
            <a:xfrm>
              <a:off x="991099" y="3166918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28" name="角丸四角形 67">
              <a:extLst>
                <a:ext uri="{FF2B5EF4-FFF2-40B4-BE49-F238E27FC236}">
                  <a16:creationId xmlns:a16="http://schemas.microsoft.com/office/drawing/2014/main" id="{7F7579FD-B919-4F57-8EE0-178C5AD68603}"/>
                </a:ext>
              </a:extLst>
            </p:cNvPr>
            <p:cNvSpPr/>
            <p:nvPr/>
          </p:nvSpPr>
          <p:spPr>
            <a:xfrm>
              <a:off x="1723500" y="3197722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第５システム</a:t>
              </a:r>
            </a:p>
          </p:txBody>
        </p: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CC112213-5400-431D-B639-696B85439E04}"/>
                </a:ext>
              </a:extLst>
            </p:cNvPr>
            <p:cNvSpPr/>
            <p:nvPr/>
          </p:nvSpPr>
          <p:spPr>
            <a:xfrm>
              <a:off x="930810" y="2359880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30" name="フローチャート : 端子 184">
              <a:extLst>
                <a:ext uri="{FF2B5EF4-FFF2-40B4-BE49-F238E27FC236}">
                  <a16:creationId xmlns:a16="http://schemas.microsoft.com/office/drawing/2014/main" id="{C823E2ED-D2FB-4C19-BD6E-0F985B49B5C0}"/>
                </a:ext>
              </a:extLst>
            </p:cNvPr>
            <p:cNvSpPr/>
            <p:nvPr/>
          </p:nvSpPr>
          <p:spPr>
            <a:xfrm>
              <a:off x="991099" y="2360430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31" name="角丸四角形 67">
              <a:extLst>
                <a:ext uri="{FF2B5EF4-FFF2-40B4-BE49-F238E27FC236}">
                  <a16:creationId xmlns:a16="http://schemas.microsoft.com/office/drawing/2014/main" id="{6E6B742C-A0D9-4988-8CA7-AB6766D9565C}"/>
                </a:ext>
              </a:extLst>
            </p:cNvPr>
            <p:cNvSpPr/>
            <p:nvPr/>
          </p:nvSpPr>
          <p:spPr>
            <a:xfrm>
              <a:off x="1723500" y="2391234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第４システム</a:t>
              </a:r>
            </a:p>
          </p:txBody>
        </p:sp>
      </p:grp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87DF5C92-4B40-41C1-8F71-B10EB9BD2C47}"/>
              </a:ext>
            </a:extLst>
          </p:cNvPr>
          <p:cNvGrpSpPr/>
          <p:nvPr/>
        </p:nvGrpSpPr>
        <p:grpSpPr>
          <a:xfrm>
            <a:off x="6398008" y="2790370"/>
            <a:ext cx="1636250" cy="1525551"/>
            <a:chOff x="930810" y="2359880"/>
            <a:chExt cx="1636250" cy="1525551"/>
          </a:xfrm>
        </p:grpSpPr>
        <p:grpSp>
          <p:nvGrpSpPr>
            <p:cNvPr id="35" name="グループ化 34">
              <a:extLst>
                <a:ext uri="{FF2B5EF4-FFF2-40B4-BE49-F238E27FC236}">
                  <a16:creationId xmlns:a16="http://schemas.microsoft.com/office/drawing/2014/main" id="{AA2F07E0-D581-4C14-AC9F-634032A524C5}"/>
                </a:ext>
              </a:extLst>
            </p:cNvPr>
            <p:cNvGrpSpPr/>
            <p:nvPr/>
          </p:nvGrpSpPr>
          <p:grpSpPr>
            <a:xfrm>
              <a:off x="930810" y="2366112"/>
              <a:ext cx="1636250" cy="1519319"/>
              <a:chOff x="1115616" y="2420887"/>
              <a:chExt cx="1636250" cy="1519319"/>
            </a:xfrm>
          </p:grpSpPr>
          <p:sp>
            <p:nvSpPr>
              <p:cNvPr id="42" name="角丸四角形 60">
                <a:extLst>
                  <a:ext uri="{FF2B5EF4-FFF2-40B4-BE49-F238E27FC236}">
                    <a16:creationId xmlns:a16="http://schemas.microsoft.com/office/drawing/2014/main" id="{C6A0A321-5EE2-41C0-869F-997481BA2057}"/>
                  </a:ext>
                </a:extLst>
              </p:cNvPr>
              <p:cNvSpPr/>
              <p:nvPr/>
            </p:nvSpPr>
            <p:spPr>
              <a:xfrm>
                <a:off x="1115616" y="2420887"/>
                <a:ext cx="1636250" cy="720000"/>
              </a:xfrm>
              <a:prstGeom prst="roundRect">
                <a:avLst>
                  <a:gd name="adj" fmla="val 0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prstClr val="black"/>
                  </a:solidFill>
                  <a:latin typeface="ＭＳ Ｐゴシック"/>
                </a:endParaRPr>
              </a:p>
              <a:p>
                <a:pPr algn="ctr" defTabSz="800100" fontAlgn="auto">
                  <a:lnSpc>
                    <a:spcPts val="13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  <a:t>HS405</a:t>
                </a:r>
                <a:b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</a:br>
                <a:r>
                  <a:rPr lang="ja-JP" altLang="en-US" sz="1100" b="1" spc="-100" dirty="0">
                    <a:solidFill>
                      <a:prstClr val="black"/>
                    </a:solidFill>
                    <a:latin typeface="ＭＳ Ｐゴシック"/>
                  </a:rPr>
                  <a:t>給排水衛生設備管理作業１</a:t>
                </a:r>
                <a:endParaRPr lang="ja-JP" altLang="en-US" sz="1100" b="1" spc="-100" dirty="0">
                  <a:solidFill>
                    <a:prstClr val="black"/>
                  </a:solidFill>
                  <a:latin typeface="ＭＳ Ｐゴシック" pitchFamily="50" charset="-128"/>
                </a:endParaRPr>
              </a:p>
            </p:txBody>
          </p:sp>
          <p:sp>
            <p:nvSpPr>
              <p:cNvPr id="43" name="角丸四角形 65">
                <a:extLst>
                  <a:ext uri="{FF2B5EF4-FFF2-40B4-BE49-F238E27FC236}">
                    <a16:creationId xmlns:a16="http://schemas.microsoft.com/office/drawing/2014/main" id="{E6F9AD38-08FE-41C3-B8F4-D6DEF955F5D1}"/>
                  </a:ext>
                </a:extLst>
              </p:cNvPr>
              <p:cNvSpPr/>
              <p:nvPr/>
            </p:nvSpPr>
            <p:spPr>
              <a:xfrm>
                <a:off x="1115616" y="3220206"/>
                <a:ext cx="1636250" cy="720000"/>
              </a:xfrm>
              <a:prstGeom prst="roundRect">
                <a:avLst>
                  <a:gd name="adj" fmla="val 637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srgbClr val="000000"/>
                  </a:solidFill>
                  <a:latin typeface="ＭＳ Ｐゴシック" charset="-128"/>
                </a:endParaRP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latin typeface="+mn-ea"/>
                  </a:rPr>
                  <a:t>HS454</a:t>
                </a: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ja-JP" altLang="en-US" sz="1100" b="1" dirty="0">
                    <a:latin typeface="+mn-ea"/>
                  </a:rPr>
                  <a:t>住宅の省エネ技術と設備</a:t>
                </a:r>
              </a:p>
            </p:txBody>
          </p:sp>
        </p:grpSp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F886A5F7-0BEC-470D-86DD-77C12E96E7FA}"/>
                </a:ext>
              </a:extLst>
            </p:cNvPr>
            <p:cNvSpPr/>
            <p:nvPr/>
          </p:nvSpPr>
          <p:spPr>
            <a:xfrm>
              <a:off x="930810" y="3166368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37" name="フローチャート : 端子 184">
              <a:extLst>
                <a:ext uri="{FF2B5EF4-FFF2-40B4-BE49-F238E27FC236}">
                  <a16:creationId xmlns:a16="http://schemas.microsoft.com/office/drawing/2014/main" id="{19577CEF-E881-4728-BFD0-3109C4E6CAE3}"/>
                </a:ext>
              </a:extLst>
            </p:cNvPr>
            <p:cNvSpPr/>
            <p:nvPr/>
          </p:nvSpPr>
          <p:spPr>
            <a:xfrm>
              <a:off x="991099" y="3166918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38" name="角丸四角形 67">
              <a:extLst>
                <a:ext uri="{FF2B5EF4-FFF2-40B4-BE49-F238E27FC236}">
                  <a16:creationId xmlns:a16="http://schemas.microsoft.com/office/drawing/2014/main" id="{ED455AEE-F02F-4AD4-B511-E62C9FAFFBF8}"/>
                </a:ext>
              </a:extLst>
            </p:cNvPr>
            <p:cNvSpPr/>
            <p:nvPr/>
          </p:nvSpPr>
          <p:spPr>
            <a:xfrm>
              <a:off x="1723500" y="3197722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第５システム</a:t>
              </a:r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466F2B0B-E668-4F33-91DA-F5A5462DA037}"/>
                </a:ext>
              </a:extLst>
            </p:cNvPr>
            <p:cNvSpPr/>
            <p:nvPr/>
          </p:nvSpPr>
          <p:spPr>
            <a:xfrm>
              <a:off x="930810" y="2359880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40" name="フローチャート : 端子 184">
              <a:extLst>
                <a:ext uri="{FF2B5EF4-FFF2-40B4-BE49-F238E27FC236}">
                  <a16:creationId xmlns:a16="http://schemas.microsoft.com/office/drawing/2014/main" id="{D71AAAC2-DED6-4A62-B6E6-D588E9DDD345}"/>
                </a:ext>
              </a:extLst>
            </p:cNvPr>
            <p:cNvSpPr/>
            <p:nvPr/>
          </p:nvSpPr>
          <p:spPr>
            <a:xfrm>
              <a:off x="991099" y="2360430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41" name="角丸四角形 67">
              <a:extLst>
                <a:ext uri="{FF2B5EF4-FFF2-40B4-BE49-F238E27FC236}">
                  <a16:creationId xmlns:a16="http://schemas.microsoft.com/office/drawing/2014/main" id="{18988238-CFB0-4DD4-BE48-654788667B59}"/>
                </a:ext>
              </a:extLst>
            </p:cNvPr>
            <p:cNvSpPr/>
            <p:nvPr/>
          </p:nvSpPr>
          <p:spPr>
            <a:xfrm>
              <a:off x="1723500" y="2391234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第４システム</a:t>
              </a:r>
            </a:p>
          </p:txBody>
        </p:sp>
      </p:grpSp>
      <p:sp>
        <p:nvSpPr>
          <p:cNvPr id="44" name="角丸四角形 46">
            <a:extLst>
              <a:ext uri="{FF2B5EF4-FFF2-40B4-BE49-F238E27FC236}">
                <a16:creationId xmlns:a16="http://schemas.microsoft.com/office/drawing/2014/main" id="{6AD4206B-9AD6-4961-9C5D-2644F0B1FD97}"/>
              </a:ext>
            </a:extLst>
          </p:cNvPr>
          <p:cNvSpPr/>
          <p:nvPr/>
        </p:nvSpPr>
        <p:spPr>
          <a:xfrm>
            <a:off x="766963" y="1435334"/>
            <a:ext cx="1772136" cy="291863"/>
          </a:xfrm>
          <a:prstGeom prst="roundRect">
            <a:avLst>
              <a:gd name="adj" fmla="val 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800" b="1" dirty="0">
                <a:solidFill>
                  <a:schemeClr val="tx1"/>
                </a:solidFill>
              </a:rPr>
              <a:t>対象業種  ：  電気工事 、 太陽光設備</a:t>
            </a:r>
            <a:endParaRPr lang="en-US" altLang="ja-JP" sz="800" b="1" dirty="0">
              <a:solidFill>
                <a:schemeClr val="tx1"/>
              </a:solidFill>
            </a:endParaRPr>
          </a:p>
          <a:p>
            <a:r>
              <a:rPr lang="ja-JP" altLang="en-US" sz="800" b="1" dirty="0">
                <a:solidFill>
                  <a:schemeClr val="tx1"/>
                </a:solidFill>
              </a:rPr>
              <a:t>　　　　　　　　施工など</a:t>
            </a:r>
            <a:endParaRPr kumimoji="1" lang="ja-JP" altLang="en-US" sz="800" b="1" dirty="0">
              <a:solidFill>
                <a:schemeClr val="tx1"/>
              </a:solidFill>
            </a:endParaRPr>
          </a:p>
        </p:txBody>
      </p:sp>
      <p:sp>
        <p:nvSpPr>
          <p:cNvPr id="45" name="角丸四角形 46">
            <a:extLst>
              <a:ext uri="{FF2B5EF4-FFF2-40B4-BE49-F238E27FC236}">
                <a16:creationId xmlns:a16="http://schemas.microsoft.com/office/drawing/2014/main" id="{6DE3EEAC-5629-4A0D-8FB1-B7581450820E}"/>
              </a:ext>
            </a:extLst>
          </p:cNvPr>
          <p:cNvSpPr/>
          <p:nvPr/>
        </p:nvSpPr>
        <p:spPr>
          <a:xfrm>
            <a:off x="4118904" y="1435334"/>
            <a:ext cx="1772136" cy="291863"/>
          </a:xfrm>
          <a:prstGeom prst="roundRect">
            <a:avLst>
              <a:gd name="adj" fmla="val 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800" b="1" dirty="0">
                <a:solidFill>
                  <a:schemeClr val="tx1"/>
                </a:solidFill>
              </a:rPr>
              <a:t>対象業種  ：  空調設備工事 、 省エネ</a:t>
            </a:r>
            <a:endParaRPr lang="en-US" altLang="ja-JP" sz="800" b="1" dirty="0">
              <a:solidFill>
                <a:schemeClr val="tx1"/>
              </a:solidFill>
            </a:endParaRPr>
          </a:p>
          <a:p>
            <a:r>
              <a:rPr lang="ja-JP" altLang="en-US" sz="800" b="1" dirty="0">
                <a:solidFill>
                  <a:schemeClr val="tx1"/>
                </a:solidFill>
              </a:rPr>
              <a:t>　　　　　　　　提案など</a:t>
            </a:r>
            <a:endParaRPr kumimoji="1" lang="ja-JP" altLang="en-US" sz="800" b="1" dirty="0">
              <a:solidFill>
                <a:schemeClr val="tx1"/>
              </a:solidFill>
            </a:endParaRPr>
          </a:p>
        </p:txBody>
      </p:sp>
      <p:sp>
        <p:nvSpPr>
          <p:cNvPr id="46" name="角丸四角形 46">
            <a:extLst>
              <a:ext uri="{FF2B5EF4-FFF2-40B4-BE49-F238E27FC236}">
                <a16:creationId xmlns:a16="http://schemas.microsoft.com/office/drawing/2014/main" id="{5370A84F-8DA9-4C61-88A2-B5574A7B5B4A}"/>
              </a:ext>
            </a:extLst>
          </p:cNvPr>
          <p:cNvSpPr/>
          <p:nvPr/>
        </p:nvSpPr>
        <p:spPr>
          <a:xfrm>
            <a:off x="6339590" y="1435334"/>
            <a:ext cx="1772136" cy="291863"/>
          </a:xfrm>
          <a:prstGeom prst="roundRect">
            <a:avLst>
              <a:gd name="adj" fmla="val 0"/>
            </a:avLst>
          </a:prstGeom>
          <a:solidFill>
            <a:srgbClr val="FFC000"/>
          </a:solidFill>
          <a:ln>
            <a:noFill/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800" b="1" dirty="0">
                <a:solidFill>
                  <a:schemeClr val="tx1"/>
                </a:solidFill>
              </a:rPr>
              <a:t>対象業種 ： 給排水設備施工、オール</a:t>
            </a:r>
            <a:endParaRPr lang="en-US" altLang="ja-JP" sz="800" b="1" dirty="0">
              <a:solidFill>
                <a:schemeClr val="tx1"/>
              </a:solidFill>
            </a:endParaRPr>
          </a:p>
          <a:p>
            <a:r>
              <a:rPr lang="ja-JP" altLang="en-US" sz="800" b="1" dirty="0">
                <a:solidFill>
                  <a:schemeClr val="tx1"/>
                </a:solidFill>
              </a:rPr>
              <a:t>　　　　　　    電化設備工事など</a:t>
            </a:r>
            <a:endParaRPr kumimoji="1" lang="ja-JP" altLang="en-US" sz="800" b="1" dirty="0">
              <a:solidFill>
                <a:schemeClr val="tx1"/>
              </a:solidFill>
            </a:endParaRPr>
          </a:p>
        </p:txBody>
      </p: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9A3B679D-A6F2-4422-8905-AF7FB8DB2CC1}"/>
              </a:ext>
            </a:extLst>
          </p:cNvPr>
          <p:cNvGrpSpPr/>
          <p:nvPr/>
        </p:nvGrpSpPr>
        <p:grpSpPr>
          <a:xfrm>
            <a:off x="833443" y="2796106"/>
            <a:ext cx="1636250" cy="2319629"/>
            <a:chOff x="930810" y="2359880"/>
            <a:chExt cx="1636250" cy="2319629"/>
          </a:xfrm>
        </p:grpSpPr>
        <p:grpSp>
          <p:nvGrpSpPr>
            <p:cNvPr id="48" name="グループ化 47">
              <a:extLst>
                <a:ext uri="{FF2B5EF4-FFF2-40B4-BE49-F238E27FC236}">
                  <a16:creationId xmlns:a16="http://schemas.microsoft.com/office/drawing/2014/main" id="{435EDF27-0C69-4D4D-A150-300D6EB2E533}"/>
                </a:ext>
              </a:extLst>
            </p:cNvPr>
            <p:cNvGrpSpPr/>
            <p:nvPr/>
          </p:nvGrpSpPr>
          <p:grpSpPr>
            <a:xfrm>
              <a:off x="930810" y="2366112"/>
              <a:ext cx="1636250" cy="2313397"/>
              <a:chOff x="1115616" y="2420887"/>
              <a:chExt cx="1636250" cy="2313397"/>
            </a:xfrm>
          </p:grpSpPr>
          <p:sp>
            <p:nvSpPr>
              <p:cNvPr id="58" name="角丸四角形 60">
                <a:extLst>
                  <a:ext uri="{FF2B5EF4-FFF2-40B4-BE49-F238E27FC236}">
                    <a16:creationId xmlns:a16="http://schemas.microsoft.com/office/drawing/2014/main" id="{51D1305B-3AC5-49CF-BE73-0FE1BBAC6CC8}"/>
                  </a:ext>
                </a:extLst>
              </p:cNvPr>
              <p:cNvSpPr/>
              <p:nvPr/>
            </p:nvSpPr>
            <p:spPr>
              <a:xfrm>
                <a:off x="1115616" y="2420887"/>
                <a:ext cx="1636250" cy="720000"/>
              </a:xfrm>
              <a:prstGeom prst="roundRect">
                <a:avLst>
                  <a:gd name="adj" fmla="val 0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prstClr val="black"/>
                  </a:solidFill>
                  <a:latin typeface="ＭＳ Ｐゴシック"/>
                </a:endParaRPr>
              </a:p>
              <a:p>
                <a:pPr algn="ctr" defTabSz="800100" fontAlgn="auto">
                  <a:lnSpc>
                    <a:spcPts val="13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  <a:t>ES101</a:t>
                </a:r>
                <a:b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</a:br>
                <a:r>
                  <a:rPr lang="ja-JP" altLang="en-US" sz="1100" b="1" dirty="0">
                    <a:solidFill>
                      <a:prstClr val="black"/>
                    </a:solidFill>
                    <a:latin typeface="ＭＳ Ｐゴシック"/>
                  </a:rPr>
                  <a:t>一般用電気設備工事</a:t>
                </a:r>
                <a:r>
                  <a:rPr lang="en-US" altLang="ja-JP" sz="1100" b="1" dirty="0">
                    <a:solidFill>
                      <a:prstClr val="black"/>
                    </a:solidFill>
                    <a:latin typeface="ＭＳ Ｐゴシック"/>
                  </a:rPr>
                  <a:t>Ⅰ</a:t>
                </a:r>
                <a:endParaRPr lang="ja-JP" altLang="en-US" sz="1100" b="1" dirty="0">
                  <a:solidFill>
                    <a:prstClr val="black"/>
                  </a:solidFill>
                  <a:latin typeface="ＭＳ Ｐゴシック" pitchFamily="50" charset="-128"/>
                </a:endParaRPr>
              </a:p>
            </p:txBody>
          </p:sp>
          <p:sp>
            <p:nvSpPr>
              <p:cNvPr id="59" name="角丸四角形 65">
                <a:extLst>
                  <a:ext uri="{FF2B5EF4-FFF2-40B4-BE49-F238E27FC236}">
                    <a16:creationId xmlns:a16="http://schemas.microsoft.com/office/drawing/2014/main" id="{20FC4948-F37E-4EF2-A2B5-46851D461BD2}"/>
                  </a:ext>
                </a:extLst>
              </p:cNvPr>
              <p:cNvSpPr/>
              <p:nvPr/>
            </p:nvSpPr>
            <p:spPr>
              <a:xfrm>
                <a:off x="1115616" y="3220206"/>
                <a:ext cx="1636250" cy="720000"/>
              </a:xfrm>
              <a:prstGeom prst="roundRect">
                <a:avLst>
                  <a:gd name="adj" fmla="val 637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srgbClr val="000000"/>
                  </a:solidFill>
                  <a:latin typeface="ＭＳ Ｐゴシック" charset="-128"/>
                </a:endParaRP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latin typeface="+mn-ea"/>
                  </a:rPr>
                  <a:t>ES127</a:t>
                </a: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ja-JP" altLang="en-US" sz="1100" b="1" dirty="0">
                    <a:latin typeface="+mn-ea"/>
                  </a:rPr>
                  <a:t>住宅構造と電気工事</a:t>
                </a:r>
              </a:p>
            </p:txBody>
          </p:sp>
          <p:sp>
            <p:nvSpPr>
              <p:cNvPr id="60" name="角丸四角形 65">
                <a:extLst>
                  <a:ext uri="{FF2B5EF4-FFF2-40B4-BE49-F238E27FC236}">
                    <a16:creationId xmlns:a16="http://schemas.microsoft.com/office/drawing/2014/main" id="{60951721-1C65-4C8E-B9D5-9C0A7E8D21FC}"/>
                  </a:ext>
                </a:extLst>
              </p:cNvPr>
              <p:cNvSpPr/>
              <p:nvPr/>
            </p:nvSpPr>
            <p:spPr>
              <a:xfrm>
                <a:off x="1115616" y="4014284"/>
                <a:ext cx="1636250" cy="720000"/>
              </a:xfrm>
              <a:prstGeom prst="roundRect">
                <a:avLst>
                  <a:gd name="adj" fmla="val 637"/>
                </a:avLst>
              </a:prstGeom>
              <a:solidFill>
                <a:schemeClr val="accent6">
                  <a:lumMod val="20000"/>
                  <a:lumOff val="80000"/>
                </a:schemeClr>
              </a:solidFill>
              <a:ln w="28575">
                <a:solidFill>
                  <a:srgbClr val="FF00FF"/>
                </a:solidFill>
              </a:ln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lIns="36000" rIns="3600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  <a:defRPr/>
                </a:pPr>
                <a:endParaRPr lang="en-US" altLang="ja-JP" sz="1100" b="1" dirty="0">
                  <a:solidFill>
                    <a:srgbClr val="000000"/>
                  </a:solidFill>
                  <a:latin typeface="ＭＳ Ｐゴシック" charset="-128"/>
                </a:endParaRP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en-US" altLang="ja-JP" sz="1100" b="1" dirty="0">
                    <a:latin typeface="+mn-ea"/>
                  </a:rPr>
                  <a:t>ES128</a:t>
                </a: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ja-JP" altLang="en-US" sz="1100" b="1" dirty="0">
                    <a:latin typeface="+mn-ea"/>
                  </a:rPr>
                  <a:t>住宅電気設備施工</a:t>
                </a:r>
                <a:endParaRPr lang="en-US" altLang="ja-JP" sz="1100" b="1" dirty="0">
                  <a:latin typeface="+mn-ea"/>
                </a:endParaRPr>
              </a:p>
              <a:p>
                <a:pPr algn="ctr" defTabSz="800100" fontAlgn="auto">
                  <a:lnSpc>
                    <a:spcPts val="800"/>
                  </a:lnSpc>
                  <a:spcAft>
                    <a:spcPct val="35000"/>
                  </a:spcAft>
                  <a:defRPr/>
                </a:pPr>
                <a:r>
                  <a:rPr lang="ja-JP" altLang="en-US" sz="1100" b="1" dirty="0">
                    <a:latin typeface="+mn-ea"/>
                  </a:rPr>
                  <a:t>（太陽光システム）</a:t>
                </a:r>
              </a:p>
            </p:txBody>
          </p:sp>
        </p:grpSp>
        <p:sp>
          <p:nvSpPr>
            <p:cNvPr id="49" name="正方形/長方形 48">
              <a:extLst>
                <a:ext uri="{FF2B5EF4-FFF2-40B4-BE49-F238E27FC236}">
                  <a16:creationId xmlns:a16="http://schemas.microsoft.com/office/drawing/2014/main" id="{B226DBD2-A123-4329-9946-CC7A8E4AAD17}"/>
                </a:ext>
              </a:extLst>
            </p:cNvPr>
            <p:cNvSpPr/>
            <p:nvPr/>
          </p:nvSpPr>
          <p:spPr>
            <a:xfrm>
              <a:off x="930810" y="3166368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50" name="フローチャート : 端子 184">
              <a:extLst>
                <a:ext uri="{FF2B5EF4-FFF2-40B4-BE49-F238E27FC236}">
                  <a16:creationId xmlns:a16="http://schemas.microsoft.com/office/drawing/2014/main" id="{3D28D2E6-7FD8-4F5C-A1F6-086018A1DE12}"/>
                </a:ext>
              </a:extLst>
            </p:cNvPr>
            <p:cNvSpPr/>
            <p:nvPr/>
          </p:nvSpPr>
          <p:spPr>
            <a:xfrm>
              <a:off x="991099" y="3166918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51" name="角丸四角形 67">
              <a:extLst>
                <a:ext uri="{FF2B5EF4-FFF2-40B4-BE49-F238E27FC236}">
                  <a16:creationId xmlns:a16="http://schemas.microsoft.com/office/drawing/2014/main" id="{DDCCA78E-D903-4C31-AC1A-C2335539D8EF}"/>
                </a:ext>
              </a:extLst>
            </p:cNvPr>
            <p:cNvSpPr/>
            <p:nvPr/>
          </p:nvSpPr>
          <p:spPr>
            <a:xfrm>
              <a:off x="1723500" y="3197722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第２システム</a:t>
              </a:r>
            </a:p>
          </p:txBody>
        </p:sp>
        <p:sp>
          <p:nvSpPr>
            <p:cNvPr id="52" name="正方形/長方形 51">
              <a:extLst>
                <a:ext uri="{FF2B5EF4-FFF2-40B4-BE49-F238E27FC236}">
                  <a16:creationId xmlns:a16="http://schemas.microsoft.com/office/drawing/2014/main" id="{ADB136A6-F7BE-4D9A-AC58-BBEA1E9790A1}"/>
                </a:ext>
              </a:extLst>
            </p:cNvPr>
            <p:cNvSpPr/>
            <p:nvPr/>
          </p:nvSpPr>
          <p:spPr>
            <a:xfrm>
              <a:off x="930810" y="2359880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53" name="フローチャート : 端子 184">
              <a:extLst>
                <a:ext uri="{FF2B5EF4-FFF2-40B4-BE49-F238E27FC236}">
                  <a16:creationId xmlns:a16="http://schemas.microsoft.com/office/drawing/2014/main" id="{15AE89CA-1B78-4ABE-B888-CD43FAFC5A4B}"/>
                </a:ext>
              </a:extLst>
            </p:cNvPr>
            <p:cNvSpPr/>
            <p:nvPr/>
          </p:nvSpPr>
          <p:spPr>
            <a:xfrm>
              <a:off x="991099" y="2360430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54" name="角丸四角形 67">
              <a:extLst>
                <a:ext uri="{FF2B5EF4-FFF2-40B4-BE49-F238E27FC236}">
                  <a16:creationId xmlns:a16="http://schemas.microsoft.com/office/drawing/2014/main" id="{044C54E5-4322-4096-9CE2-58BC3413EFEC}"/>
                </a:ext>
              </a:extLst>
            </p:cNvPr>
            <p:cNvSpPr/>
            <p:nvPr/>
          </p:nvSpPr>
          <p:spPr>
            <a:xfrm>
              <a:off x="1723500" y="2391234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第１システム</a:t>
              </a:r>
            </a:p>
          </p:txBody>
        </p:sp>
        <p:sp>
          <p:nvSpPr>
            <p:cNvPr id="55" name="正方形/長方形 54">
              <a:extLst>
                <a:ext uri="{FF2B5EF4-FFF2-40B4-BE49-F238E27FC236}">
                  <a16:creationId xmlns:a16="http://schemas.microsoft.com/office/drawing/2014/main" id="{2AB58F69-E450-4D46-AE69-AEA7E659182A}"/>
                </a:ext>
              </a:extLst>
            </p:cNvPr>
            <p:cNvSpPr/>
            <p:nvPr/>
          </p:nvSpPr>
          <p:spPr>
            <a:xfrm>
              <a:off x="930810" y="3960446"/>
              <a:ext cx="1636250" cy="130391"/>
            </a:xfrm>
            <a:prstGeom prst="rect">
              <a:avLst/>
            </a:prstGeom>
            <a:solidFill>
              <a:srgbClr val="FF00FF"/>
            </a:solidFill>
            <a:ln>
              <a:solidFill>
                <a:srgbClr val="FF00FF"/>
              </a:solidFill>
            </a:ln>
          </p:spPr>
          <p:style>
            <a:lnRef idx="2">
              <a:schemeClr val="accent5"/>
            </a:lnRef>
            <a:fillRef idx="1">
              <a:schemeClr val="lt1"/>
            </a:fillRef>
            <a:effectRef idx="0">
              <a:schemeClr val="accent5"/>
            </a:effectRef>
            <a:fontRef idx="minor">
              <a:schemeClr val="dk1"/>
            </a:fontRef>
          </p:style>
          <p:txBody>
            <a:bodyPr lIns="36000" rIns="0" rtlCol="0" anchor="ctr"/>
            <a:lstStyle/>
            <a:p>
              <a:pPr algn="ctr" defTabSz="800100" fontAlgn="auto">
                <a:lnSpc>
                  <a:spcPct val="90000"/>
                </a:lnSpc>
                <a:spcAft>
                  <a:spcPct val="35000"/>
                </a:spcAft>
              </a:pPr>
              <a:endParaRPr kumimoji="1" lang="ja-JP" altLang="en-US" sz="800" dirty="0">
                <a:latin typeface="+mn-ea"/>
              </a:endParaRPr>
            </a:p>
          </p:txBody>
        </p:sp>
        <p:sp>
          <p:nvSpPr>
            <p:cNvPr id="56" name="フローチャート : 端子 184">
              <a:extLst>
                <a:ext uri="{FF2B5EF4-FFF2-40B4-BE49-F238E27FC236}">
                  <a16:creationId xmlns:a16="http://schemas.microsoft.com/office/drawing/2014/main" id="{BDBBEF85-BF5C-4211-AE87-5821F413ABB1}"/>
                </a:ext>
              </a:extLst>
            </p:cNvPr>
            <p:cNvSpPr/>
            <p:nvPr/>
          </p:nvSpPr>
          <p:spPr>
            <a:xfrm>
              <a:off x="991099" y="3960996"/>
              <a:ext cx="772589" cy="144000"/>
            </a:xfrm>
            <a:prstGeom prst="flowChartTerminator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sz="800" spc="-100" dirty="0">
                  <a:solidFill>
                    <a:prstClr val="white"/>
                  </a:solidFill>
                </a:rPr>
                <a:t>基本システム</a:t>
              </a:r>
            </a:p>
          </p:txBody>
        </p:sp>
        <p:sp>
          <p:nvSpPr>
            <p:cNvPr id="57" name="角丸四角形 67">
              <a:extLst>
                <a:ext uri="{FF2B5EF4-FFF2-40B4-BE49-F238E27FC236}">
                  <a16:creationId xmlns:a16="http://schemas.microsoft.com/office/drawing/2014/main" id="{8C2517EB-7A2A-47B7-955F-35F3C1C168C1}"/>
                </a:ext>
              </a:extLst>
            </p:cNvPr>
            <p:cNvSpPr/>
            <p:nvPr/>
          </p:nvSpPr>
          <p:spPr>
            <a:xfrm>
              <a:off x="1723500" y="3991800"/>
              <a:ext cx="720079" cy="81679"/>
            </a:xfrm>
            <a:prstGeom prst="roundRect">
              <a:avLst>
                <a:gd name="adj" fmla="val 50000"/>
              </a:avLst>
            </a:prstGeom>
            <a:ln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ja-JP" altLang="en-US" sz="700" spc="-100" dirty="0">
                  <a:solidFill>
                    <a:prstClr val="white"/>
                  </a:solidFill>
                  <a:latin typeface="ＭＳ Ｐゴシック"/>
                </a:rPr>
                <a:t>第３システム</a:t>
              </a:r>
            </a:p>
          </p:txBody>
        </p:sp>
      </p:grpSp>
      <p:sp>
        <p:nvSpPr>
          <p:cNvPr id="64" name="角丸四角形 30">
            <a:extLst>
              <a:ext uri="{FF2B5EF4-FFF2-40B4-BE49-F238E27FC236}">
                <a16:creationId xmlns:a16="http://schemas.microsoft.com/office/drawing/2014/main" id="{220C55DB-F3F4-413D-9EDC-808FD4FDA388}"/>
              </a:ext>
            </a:extLst>
          </p:cNvPr>
          <p:cNvSpPr/>
          <p:nvPr/>
        </p:nvSpPr>
        <p:spPr bwMode="auto">
          <a:xfrm>
            <a:off x="6732240" y="6333073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ja-JP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Hsub439  </a:t>
            </a:r>
            <a:r>
              <a:rPr lang="ja-JP" altLang="en-US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建設業の顧客対応実務　　</a:t>
            </a:r>
            <a:endParaRPr lang="en-US" altLang="ja-JP" sz="800" dirty="0">
              <a:solidFill>
                <a:sysClr val="windowText" lastClr="000000"/>
              </a:solidFill>
              <a:latin typeface="ＭＳ Ｐゴシック" pitchFamily="50" charset="-128"/>
              <a:ea typeface="ＭＳ Ｐゴシック" pitchFamily="50" charset="-128"/>
            </a:endParaRPr>
          </a:p>
        </p:txBody>
      </p:sp>
      <p:sp>
        <p:nvSpPr>
          <p:cNvPr id="65" name="角丸四角形 30">
            <a:extLst>
              <a:ext uri="{FF2B5EF4-FFF2-40B4-BE49-F238E27FC236}">
                <a16:creationId xmlns:a16="http://schemas.microsoft.com/office/drawing/2014/main" id="{846F4E14-4230-4C83-BA4A-0D933DAE2644}"/>
              </a:ext>
            </a:extLst>
          </p:cNvPr>
          <p:cNvSpPr/>
          <p:nvPr/>
        </p:nvSpPr>
        <p:spPr bwMode="auto">
          <a:xfrm>
            <a:off x="6732240" y="6088468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ja-JP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Hsub321  </a:t>
            </a:r>
            <a:r>
              <a:rPr lang="ja-JP" altLang="en-US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改修提案パース</a:t>
            </a:r>
            <a:endParaRPr lang="en-US" altLang="ja-JP" sz="800" dirty="0">
              <a:solidFill>
                <a:sysClr val="windowText" lastClr="000000"/>
              </a:solidFill>
              <a:latin typeface="ＭＳ Ｐゴシック" pitchFamily="50" charset="-128"/>
              <a:ea typeface="ＭＳ Ｐゴシック" pitchFamily="50" charset="-128"/>
            </a:endParaRPr>
          </a:p>
        </p:txBody>
      </p:sp>
      <p:sp>
        <p:nvSpPr>
          <p:cNvPr id="66" name="角丸四角形 30">
            <a:extLst>
              <a:ext uri="{FF2B5EF4-FFF2-40B4-BE49-F238E27FC236}">
                <a16:creationId xmlns:a16="http://schemas.microsoft.com/office/drawing/2014/main" id="{0DC56CD8-CD59-4099-A1F8-B8E9D2F2B0F8}"/>
              </a:ext>
            </a:extLst>
          </p:cNvPr>
          <p:cNvSpPr/>
          <p:nvPr/>
        </p:nvSpPr>
        <p:spPr bwMode="auto">
          <a:xfrm>
            <a:off x="449742" y="5856218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ja-JP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Esub112 </a:t>
            </a:r>
            <a:r>
              <a:rPr lang="ja-JP" altLang="en-US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　照明設計</a:t>
            </a:r>
            <a:endParaRPr lang="en-US" altLang="ja-JP" sz="800" dirty="0">
              <a:solidFill>
                <a:sysClr val="windowText" lastClr="000000"/>
              </a:solidFill>
              <a:latin typeface="ＭＳ Ｐゴシック" pitchFamily="50" charset="-128"/>
              <a:ea typeface="ＭＳ Ｐゴシック" pitchFamily="50" charset="-128"/>
            </a:endParaRPr>
          </a:p>
        </p:txBody>
      </p:sp>
      <p:sp>
        <p:nvSpPr>
          <p:cNvPr id="67" name="角丸四角形 30">
            <a:extLst>
              <a:ext uri="{FF2B5EF4-FFF2-40B4-BE49-F238E27FC236}">
                <a16:creationId xmlns:a16="http://schemas.microsoft.com/office/drawing/2014/main" id="{211B61A7-B2F6-4035-B337-AF928A7C177C}"/>
              </a:ext>
            </a:extLst>
          </p:cNvPr>
          <p:cNvSpPr/>
          <p:nvPr/>
        </p:nvSpPr>
        <p:spPr bwMode="auto">
          <a:xfrm>
            <a:off x="2543908" y="5857553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zh-TW" sz="800" dirty="0" smtClean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Esub501</a:t>
            </a:r>
            <a:r>
              <a:rPr lang="ja-JP" altLang="en-US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　</a:t>
            </a:r>
            <a:r>
              <a:rPr lang="zh-TW" altLang="en-US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情報活用技術</a:t>
            </a:r>
            <a:r>
              <a:rPr lang="en-US" altLang="zh-TW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Ⅰ </a:t>
            </a:r>
            <a:r>
              <a:rPr lang="zh-TW" altLang="en-US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（電気設備）</a:t>
            </a:r>
            <a:endParaRPr lang="en-US" altLang="ja-JP" sz="800" dirty="0">
              <a:solidFill>
                <a:sysClr val="windowText" lastClr="000000"/>
              </a:solidFill>
              <a:latin typeface="ＭＳ Ｐゴシック" pitchFamily="50" charset="-128"/>
              <a:ea typeface="ＭＳ Ｐゴシック" pitchFamily="50" charset="-128"/>
            </a:endParaRPr>
          </a:p>
        </p:txBody>
      </p:sp>
      <p:sp>
        <p:nvSpPr>
          <p:cNvPr id="68" name="角丸四角形 30">
            <a:extLst>
              <a:ext uri="{FF2B5EF4-FFF2-40B4-BE49-F238E27FC236}">
                <a16:creationId xmlns:a16="http://schemas.microsoft.com/office/drawing/2014/main" id="{6F683F87-B6A7-4C86-9724-6FCC2A1D5EF5}"/>
              </a:ext>
            </a:extLst>
          </p:cNvPr>
          <p:cNvSpPr/>
          <p:nvPr/>
        </p:nvSpPr>
        <p:spPr bwMode="auto">
          <a:xfrm>
            <a:off x="2543908" y="6100036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zh-TW" sz="800" dirty="0" smtClean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Esub502</a:t>
            </a:r>
            <a:r>
              <a:rPr lang="ja-JP" altLang="en-US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　</a:t>
            </a:r>
            <a:r>
              <a:rPr lang="zh-TW" altLang="en-US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情報活用技術</a:t>
            </a:r>
            <a:r>
              <a:rPr lang="en-US" altLang="zh-TW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Ⅱ </a:t>
            </a:r>
            <a:r>
              <a:rPr lang="zh-TW" altLang="en-US" sz="800" dirty="0">
                <a:solidFill>
                  <a:sysClr val="windowText" lastClr="000000"/>
                </a:solidFill>
                <a:latin typeface="ＭＳ Ｐゴシック" pitchFamily="50" charset="-128"/>
                <a:ea typeface="ＭＳ Ｐゴシック" pitchFamily="50" charset="-128"/>
              </a:rPr>
              <a:t>（電気設備）</a:t>
            </a:r>
            <a:endParaRPr lang="en-US" altLang="ja-JP" sz="800" dirty="0">
              <a:solidFill>
                <a:sysClr val="windowText" lastClr="000000"/>
              </a:solidFill>
              <a:latin typeface="ＭＳ Ｐゴシック" pitchFamily="50" charset="-128"/>
              <a:ea typeface="ＭＳ Ｐゴシック" pitchFamily="50" charset="-128"/>
            </a:endParaRPr>
          </a:p>
        </p:txBody>
      </p:sp>
      <p:sp>
        <p:nvSpPr>
          <p:cNvPr id="69" name="角丸四角形 30">
            <a:extLst>
              <a:ext uri="{FF2B5EF4-FFF2-40B4-BE49-F238E27FC236}">
                <a16:creationId xmlns:a16="http://schemas.microsoft.com/office/drawing/2014/main" id="{EEF99BA8-99F3-45F7-955C-2CDA80D9A5AA}"/>
              </a:ext>
            </a:extLst>
          </p:cNvPr>
          <p:cNvSpPr/>
          <p:nvPr/>
        </p:nvSpPr>
        <p:spPr bwMode="auto">
          <a:xfrm>
            <a:off x="2543908" y="6345734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zh-TW" sz="800" dirty="0" smtClean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Esub</a:t>
            </a:r>
            <a:r>
              <a:rPr lang="en-US" altLang="ja-JP" sz="800" dirty="0" smtClean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504</a:t>
            </a:r>
            <a:r>
              <a:rPr lang="ja-JP" altLang="en-US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　ＣＡＤ活用技術（電気設備）</a:t>
            </a:r>
            <a:r>
              <a:rPr lang="en-US" altLang="zh-TW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 </a:t>
            </a:r>
            <a:r>
              <a:rPr lang="ja-JP" altLang="en-US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　　</a:t>
            </a:r>
            <a:endParaRPr lang="en-US" altLang="ja-JP" sz="800" dirty="0">
              <a:solidFill>
                <a:schemeClr val="tx1"/>
              </a:solidFill>
              <a:latin typeface="ＭＳ Ｐゴシック" pitchFamily="50" charset="-128"/>
              <a:ea typeface="ＭＳ Ｐゴシック" pitchFamily="50" charset="-128"/>
            </a:endParaRPr>
          </a:p>
        </p:txBody>
      </p:sp>
      <p:sp>
        <p:nvSpPr>
          <p:cNvPr id="70" name="角丸四角形 30">
            <a:extLst>
              <a:ext uri="{FF2B5EF4-FFF2-40B4-BE49-F238E27FC236}">
                <a16:creationId xmlns:a16="http://schemas.microsoft.com/office/drawing/2014/main" id="{CC94BCEB-26D1-422C-BAD0-CCDAFA6639D1}"/>
              </a:ext>
            </a:extLst>
          </p:cNvPr>
          <p:cNvSpPr/>
          <p:nvPr/>
        </p:nvSpPr>
        <p:spPr bwMode="auto">
          <a:xfrm>
            <a:off x="6732240" y="5845991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zh-TW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Hsub310  </a:t>
            </a:r>
            <a:r>
              <a:rPr lang="ja-JP" altLang="en-US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建築営業プレゼンテーション</a:t>
            </a:r>
            <a:r>
              <a:rPr lang="en-US" altLang="zh-TW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 </a:t>
            </a:r>
            <a:r>
              <a:rPr lang="ja-JP" altLang="en-US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　　</a:t>
            </a:r>
            <a:endParaRPr lang="en-US" altLang="ja-JP" sz="800" dirty="0">
              <a:solidFill>
                <a:schemeClr val="tx1"/>
              </a:solidFill>
              <a:latin typeface="ＭＳ Ｐゴシック" pitchFamily="50" charset="-128"/>
              <a:ea typeface="ＭＳ Ｐゴシック" pitchFamily="50" charset="-128"/>
            </a:endParaRPr>
          </a:p>
        </p:txBody>
      </p:sp>
      <p:sp>
        <p:nvSpPr>
          <p:cNvPr id="71" name="角丸四角形 30">
            <a:extLst>
              <a:ext uri="{FF2B5EF4-FFF2-40B4-BE49-F238E27FC236}">
                <a16:creationId xmlns:a16="http://schemas.microsoft.com/office/drawing/2014/main" id="{0966A0EC-A185-40B8-AECA-829749083E9A}"/>
              </a:ext>
            </a:extLst>
          </p:cNvPr>
          <p:cNvSpPr/>
          <p:nvPr/>
        </p:nvSpPr>
        <p:spPr bwMode="auto">
          <a:xfrm>
            <a:off x="4638074" y="5854380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marL="449263" indent="-449263"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zh-TW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Hsub422</a:t>
            </a:r>
            <a:r>
              <a:rPr lang="ja-JP" altLang="en-US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　給排水衛生設備（施工・保守管理）　　</a:t>
            </a:r>
            <a:endParaRPr lang="en-US" altLang="ja-JP" sz="800" dirty="0">
              <a:solidFill>
                <a:schemeClr val="tx1"/>
              </a:solidFill>
              <a:latin typeface="ＭＳ Ｐゴシック" pitchFamily="50" charset="-128"/>
              <a:ea typeface="ＭＳ Ｐゴシック" pitchFamily="50" charset="-128"/>
            </a:endParaRPr>
          </a:p>
        </p:txBody>
      </p:sp>
      <p:sp>
        <p:nvSpPr>
          <p:cNvPr id="72" name="角丸四角形 30">
            <a:extLst>
              <a:ext uri="{FF2B5EF4-FFF2-40B4-BE49-F238E27FC236}">
                <a16:creationId xmlns:a16="http://schemas.microsoft.com/office/drawing/2014/main" id="{479047C9-6A73-4DD8-8A3E-E167CA329B51}"/>
              </a:ext>
            </a:extLst>
          </p:cNvPr>
          <p:cNvSpPr/>
          <p:nvPr/>
        </p:nvSpPr>
        <p:spPr bwMode="auto">
          <a:xfrm>
            <a:off x="4638074" y="6096863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zh-TW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Hsub426</a:t>
            </a:r>
            <a:r>
              <a:rPr lang="ja-JP" altLang="en-US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　給排水衛生設備（保全・診断）　　</a:t>
            </a:r>
            <a:endParaRPr lang="en-US" altLang="ja-JP" sz="800" dirty="0">
              <a:solidFill>
                <a:schemeClr val="tx1"/>
              </a:solidFill>
              <a:latin typeface="ＭＳ Ｐゴシック" pitchFamily="50" charset="-128"/>
              <a:ea typeface="ＭＳ Ｐゴシック" pitchFamily="50" charset="-128"/>
            </a:endParaRPr>
          </a:p>
        </p:txBody>
      </p:sp>
      <p:sp>
        <p:nvSpPr>
          <p:cNvPr id="73" name="角丸四角形 30">
            <a:extLst>
              <a:ext uri="{FF2B5EF4-FFF2-40B4-BE49-F238E27FC236}">
                <a16:creationId xmlns:a16="http://schemas.microsoft.com/office/drawing/2014/main" id="{6C821899-9DE0-4C3F-9728-0F1F02D6D6FF}"/>
              </a:ext>
            </a:extLst>
          </p:cNvPr>
          <p:cNvSpPr/>
          <p:nvPr/>
        </p:nvSpPr>
        <p:spPr bwMode="auto">
          <a:xfrm>
            <a:off x="4638074" y="6339384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ja-JP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Hsub440  </a:t>
            </a:r>
            <a:r>
              <a:rPr lang="ja-JP" altLang="en-US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空調設備（冷媒配管・機器据付）</a:t>
            </a:r>
            <a:r>
              <a:rPr lang="en-US" altLang="zh-TW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 </a:t>
            </a:r>
            <a:r>
              <a:rPr lang="ja-JP" altLang="en-US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　　</a:t>
            </a:r>
            <a:endParaRPr lang="en-US" altLang="ja-JP" sz="800" dirty="0">
              <a:solidFill>
                <a:schemeClr val="tx1"/>
              </a:solidFill>
              <a:latin typeface="ＭＳ Ｐゴシック" pitchFamily="50" charset="-128"/>
              <a:ea typeface="ＭＳ Ｐゴシック" pitchFamily="50" charset="-128"/>
            </a:endParaRPr>
          </a:p>
        </p:txBody>
      </p:sp>
      <p:sp>
        <p:nvSpPr>
          <p:cNvPr id="74" name="角丸四角形 30">
            <a:extLst>
              <a:ext uri="{FF2B5EF4-FFF2-40B4-BE49-F238E27FC236}">
                <a16:creationId xmlns:a16="http://schemas.microsoft.com/office/drawing/2014/main" id="{6F012FC4-A3A1-425E-80AF-CD6283B9A8C5}"/>
              </a:ext>
            </a:extLst>
          </p:cNvPr>
          <p:cNvSpPr/>
          <p:nvPr/>
        </p:nvSpPr>
        <p:spPr bwMode="auto">
          <a:xfrm>
            <a:off x="449742" y="6105200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ja-JP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E</a:t>
            </a:r>
            <a:r>
              <a:rPr lang="en-US" altLang="zh-TW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sub3</a:t>
            </a:r>
            <a:r>
              <a:rPr lang="en-US" altLang="ja-JP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31</a:t>
            </a:r>
            <a:r>
              <a:rPr lang="en-US" altLang="zh-TW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 </a:t>
            </a:r>
            <a:r>
              <a:rPr lang="ja-JP" altLang="en-US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　省エネ技術（照明）</a:t>
            </a:r>
            <a:r>
              <a:rPr lang="en-US" altLang="zh-TW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 </a:t>
            </a:r>
            <a:r>
              <a:rPr lang="ja-JP" altLang="en-US" sz="800" dirty="0">
                <a:solidFill>
                  <a:schemeClr val="tx1"/>
                </a:solidFill>
                <a:latin typeface="ＭＳ Ｐゴシック" pitchFamily="50" charset="-128"/>
                <a:ea typeface="ＭＳ Ｐゴシック" pitchFamily="50" charset="-128"/>
              </a:rPr>
              <a:t>　　</a:t>
            </a:r>
            <a:endParaRPr lang="en-US" altLang="ja-JP" sz="800" dirty="0">
              <a:solidFill>
                <a:schemeClr val="tx1"/>
              </a:solidFill>
              <a:latin typeface="ＭＳ Ｐゴシック" pitchFamily="50" charset="-128"/>
              <a:ea typeface="ＭＳ Ｐゴシック" pitchFamily="50" charset="-128"/>
            </a:endParaRPr>
          </a:p>
        </p:txBody>
      </p:sp>
      <p:sp>
        <p:nvSpPr>
          <p:cNvPr id="79" name="角丸四角形 74">
            <a:extLst>
              <a:ext uri="{FF2B5EF4-FFF2-40B4-BE49-F238E27FC236}">
                <a16:creationId xmlns:a16="http://schemas.microsoft.com/office/drawing/2014/main" id="{83D8C039-3ADA-4996-907A-B8FAA703EAA3}"/>
              </a:ext>
            </a:extLst>
          </p:cNvPr>
          <p:cNvSpPr/>
          <p:nvPr/>
        </p:nvSpPr>
        <p:spPr>
          <a:xfrm>
            <a:off x="449742" y="6346715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800" dirty="0">
                <a:latin typeface="+mn-ea"/>
              </a:rPr>
              <a:t>Esub401</a:t>
            </a:r>
            <a:r>
              <a:rPr lang="ja-JP" altLang="en-US" sz="800" dirty="0">
                <a:latin typeface="+mn-ea"/>
              </a:rPr>
              <a:t>　電気設備点検（ドローン）</a:t>
            </a:r>
            <a:endParaRPr lang="en-US" altLang="ja-JP" sz="800" spc="-150" dirty="0">
              <a:latin typeface="+mn-ea"/>
            </a:endParaRPr>
          </a:p>
        </p:txBody>
      </p:sp>
      <p:sp>
        <p:nvSpPr>
          <p:cNvPr id="83" name="角丸四角形 74">
            <a:extLst>
              <a:ext uri="{FF2B5EF4-FFF2-40B4-BE49-F238E27FC236}">
                <a16:creationId xmlns:a16="http://schemas.microsoft.com/office/drawing/2014/main" id="{8A6CF91C-A9F1-457F-9612-A6FCD6F0CF4A}"/>
              </a:ext>
            </a:extLst>
          </p:cNvPr>
          <p:cNvSpPr/>
          <p:nvPr/>
        </p:nvSpPr>
        <p:spPr>
          <a:xfrm>
            <a:off x="449742" y="6584858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 fontAlgn="auto">
              <a:lnSpc>
                <a:spcPct val="90000"/>
              </a:lnSpc>
              <a:spcAft>
                <a:spcPct val="35000"/>
              </a:spcAft>
              <a:defRPr/>
            </a:pPr>
            <a:r>
              <a:rPr lang="en-US" altLang="ja-JP" sz="800" dirty="0">
                <a:latin typeface="+mn-ea"/>
              </a:rPr>
              <a:t>Esub116</a:t>
            </a:r>
            <a:r>
              <a:rPr lang="ja-JP" altLang="en-US" sz="800" dirty="0">
                <a:latin typeface="+mn-ea"/>
              </a:rPr>
              <a:t>　</a:t>
            </a:r>
            <a:r>
              <a:rPr lang="en-US" altLang="ja-JP" sz="800" dirty="0">
                <a:latin typeface="+mn-ea"/>
              </a:rPr>
              <a:t>IoT</a:t>
            </a:r>
            <a:r>
              <a:rPr lang="ja-JP" altLang="en-US" sz="800" dirty="0">
                <a:latin typeface="+mn-ea"/>
              </a:rPr>
              <a:t>ホームセキュリティ</a:t>
            </a:r>
            <a:endParaRPr lang="en-US" altLang="ja-JP" sz="800" spc="-150" dirty="0">
              <a:latin typeface="+mn-ea"/>
            </a:endParaRPr>
          </a:p>
        </p:txBody>
      </p:sp>
      <p:grpSp>
        <p:nvGrpSpPr>
          <p:cNvPr id="82" name="グループ化 81"/>
          <p:cNvGrpSpPr/>
          <p:nvPr/>
        </p:nvGrpSpPr>
        <p:grpSpPr>
          <a:xfrm>
            <a:off x="252408" y="5559560"/>
            <a:ext cx="8532008" cy="180000"/>
            <a:chOff x="243207" y="4507904"/>
            <a:chExt cx="8532008" cy="180000"/>
          </a:xfrm>
        </p:grpSpPr>
        <p:grpSp>
          <p:nvGrpSpPr>
            <p:cNvPr id="87" name="グループ化 86">
              <a:extLst>
                <a:ext uri="{FF2B5EF4-FFF2-40B4-BE49-F238E27FC236}">
                  <a16:creationId xmlns:a16="http://schemas.microsoft.com/office/drawing/2014/main" id="{D1CD0542-B741-4161-9A93-AC20F560B4AD}"/>
                </a:ext>
              </a:extLst>
            </p:cNvPr>
            <p:cNvGrpSpPr/>
            <p:nvPr/>
          </p:nvGrpSpPr>
          <p:grpSpPr>
            <a:xfrm>
              <a:off x="243207" y="4507904"/>
              <a:ext cx="2088009" cy="180000"/>
              <a:chOff x="622843" y="4633551"/>
              <a:chExt cx="2088009" cy="180000"/>
            </a:xfrm>
          </p:grpSpPr>
          <p:sp>
            <p:nvSpPr>
              <p:cNvPr id="89" name="正方形/長方形 88">
                <a:extLst>
                  <a:ext uri="{FF2B5EF4-FFF2-40B4-BE49-F238E27FC236}">
                    <a16:creationId xmlns:a16="http://schemas.microsoft.com/office/drawing/2014/main" id="{AC8A2260-A34E-42FF-92EA-029192B547E3}"/>
                  </a:ext>
                </a:extLst>
              </p:cNvPr>
              <p:cNvSpPr/>
              <p:nvPr/>
            </p:nvSpPr>
            <p:spPr>
              <a:xfrm>
                <a:off x="694852" y="4633551"/>
                <a:ext cx="2016000" cy="180000"/>
              </a:xfrm>
              <a:prstGeom prst="rect">
                <a:avLst/>
              </a:prstGeom>
              <a:solidFill>
                <a:srgbClr val="0070C0"/>
              </a:solidFill>
              <a:ln w="6350">
                <a:solidFill>
                  <a:schemeClr val="bg1"/>
                </a:solidFill>
              </a:ln>
            </p:spPr>
            <p:style>
              <a:lnRef idx="2">
                <a:schemeClr val="accent5"/>
              </a:lnRef>
              <a:fillRef idx="1">
                <a:schemeClr val="lt1"/>
              </a:fillRef>
              <a:effectRef idx="0">
                <a:schemeClr val="accent5"/>
              </a:effectRef>
              <a:fontRef idx="minor">
                <a:schemeClr val="dk1"/>
              </a:fontRef>
            </p:style>
            <p:txBody>
              <a:bodyPr lIns="36000" rIns="0" rtlCol="0" anchor="ctr"/>
              <a:lstStyle/>
              <a:p>
                <a:pPr algn="ctr" defTabSz="800100" fontAlgn="auto">
                  <a:lnSpc>
                    <a:spcPct val="90000"/>
                  </a:lnSpc>
                  <a:spcAft>
                    <a:spcPct val="35000"/>
                  </a:spcAft>
                </a:pPr>
                <a:endParaRPr kumimoji="1" lang="ja-JP" altLang="en-US" sz="800" dirty="0">
                  <a:latin typeface="+mn-ea"/>
                </a:endParaRPr>
              </a:p>
            </p:txBody>
          </p:sp>
          <p:sp>
            <p:nvSpPr>
              <p:cNvPr id="90" name="フローチャート : 端子 184">
                <a:extLst>
                  <a:ext uri="{FF2B5EF4-FFF2-40B4-BE49-F238E27FC236}">
                    <a16:creationId xmlns:a16="http://schemas.microsoft.com/office/drawing/2014/main" id="{A51CC5DC-67A7-4E06-95D6-387D8A4324A8}"/>
                  </a:ext>
                </a:extLst>
              </p:cNvPr>
              <p:cNvSpPr/>
              <p:nvPr/>
            </p:nvSpPr>
            <p:spPr>
              <a:xfrm>
                <a:off x="622843" y="4672202"/>
                <a:ext cx="1296000" cy="112483"/>
              </a:xfrm>
              <a:prstGeom prst="flowChartTerminator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ja-JP" altLang="en-US" sz="800" spc="-100" dirty="0">
                    <a:solidFill>
                      <a:prstClr val="white"/>
                    </a:solidFill>
                  </a:rPr>
                  <a:t>推奨サブシステム一覧</a:t>
                </a:r>
              </a:p>
            </p:txBody>
          </p:sp>
          <p:sp>
            <p:nvSpPr>
              <p:cNvPr id="91" name="角丸四角形 67">
                <a:extLst>
                  <a:ext uri="{FF2B5EF4-FFF2-40B4-BE49-F238E27FC236}">
                    <a16:creationId xmlns:a16="http://schemas.microsoft.com/office/drawing/2014/main" id="{2A421EF3-A5B7-4493-932E-48E9E9A29766}"/>
                  </a:ext>
                </a:extLst>
              </p:cNvPr>
              <p:cNvSpPr/>
              <p:nvPr/>
            </p:nvSpPr>
            <p:spPr>
              <a:xfrm>
                <a:off x="1846981" y="4683956"/>
                <a:ext cx="720079" cy="81679"/>
              </a:xfrm>
              <a:prstGeom prst="roundRect">
                <a:avLst>
                  <a:gd name="adj" fmla="val 50000"/>
                </a:avLst>
              </a:prstGeom>
              <a:ln/>
            </p:spPr>
            <p:style>
              <a:lnRef idx="2">
                <a:schemeClr val="dk1">
                  <a:shade val="50000"/>
                </a:schemeClr>
              </a:lnRef>
              <a:fillRef idx="1">
                <a:schemeClr val="dk1"/>
              </a:fillRef>
              <a:effectRef idx="0">
                <a:schemeClr val="dk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>
                  <a:defRPr/>
                </a:pPr>
                <a:r>
                  <a:rPr lang="ja-JP" altLang="en-US" sz="700" spc="-100" dirty="0">
                    <a:solidFill>
                      <a:prstClr val="white"/>
                    </a:solidFill>
                    <a:latin typeface="ＭＳ Ｐゴシック"/>
                  </a:rPr>
                  <a:t>第３、６システム</a:t>
                </a:r>
              </a:p>
            </p:txBody>
          </p:sp>
        </p:grpSp>
        <p:cxnSp>
          <p:nvCxnSpPr>
            <p:cNvPr id="88" name="直線コネクタ 87"/>
            <p:cNvCxnSpPr/>
            <p:nvPr/>
          </p:nvCxnSpPr>
          <p:spPr>
            <a:xfrm>
              <a:off x="315215" y="4507904"/>
              <a:ext cx="8460000" cy="0"/>
            </a:xfrm>
            <a:prstGeom prst="line">
              <a:avLst/>
            </a:prstGeom>
            <a:ln w="53975">
              <a:solidFill>
                <a:srgbClr val="0070C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1" name="テキスト ボックス 80"/>
          <p:cNvSpPr txBox="1"/>
          <p:nvPr/>
        </p:nvSpPr>
        <p:spPr>
          <a:xfrm>
            <a:off x="2424997" y="5571042"/>
            <a:ext cx="3860352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50" dirty="0" smtClean="0">
                <a:solidFill>
                  <a:srgbClr val="FF0000"/>
                </a:solidFill>
              </a:rPr>
              <a:t>※ </a:t>
            </a:r>
            <a:r>
              <a:rPr kumimoji="1" lang="ja-JP" altLang="en-US" sz="1050" dirty="0" smtClean="0">
                <a:solidFill>
                  <a:srgbClr val="FF0000"/>
                </a:solidFill>
              </a:rPr>
              <a:t>各仕上がり像により推奨サブシステムの選択肢は異なります。</a:t>
            </a:r>
            <a:endParaRPr kumimoji="1" lang="ja-JP" altLang="en-US" sz="1050" dirty="0">
              <a:solidFill>
                <a:srgbClr val="FF0000"/>
              </a:solidFill>
            </a:endParaRPr>
          </a:p>
        </p:txBody>
      </p:sp>
      <p:sp>
        <p:nvSpPr>
          <p:cNvPr id="80" name="角丸四角形 134">
            <a:extLst>
              <a:ext uri="{FF2B5EF4-FFF2-40B4-BE49-F238E27FC236}">
                <a16:creationId xmlns:a16="http://schemas.microsoft.com/office/drawing/2014/main" id="{EE89C38C-5267-4CB4-8A6D-65C5F8F179B6}"/>
              </a:ext>
            </a:extLst>
          </p:cNvPr>
          <p:cNvSpPr/>
          <p:nvPr/>
        </p:nvSpPr>
        <p:spPr>
          <a:xfrm>
            <a:off x="2543908" y="6600728"/>
            <a:ext cx="1980000" cy="180000"/>
          </a:xfrm>
          <a:prstGeom prst="roundRect">
            <a:avLst/>
          </a:prstGeom>
          <a:noFill/>
          <a:ln w="19050">
            <a:solidFill>
              <a:schemeClr val="accent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6000" rIns="0" anchor="ctr"/>
          <a:lstStyle/>
          <a:p>
            <a:pPr defTabSz="800100">
              <a:lnSpc>
                <a:spcPct val="90000"/>
              </a:lnSpc>
              <a:spcAft>
                <a:spcPct val="35000"/>
              </a:spcAft>
            </a:pPr>
            <a:r>
              <a:rPr lang="en-US" altLang="ja-JP" sz="800" dirty="0" smtClean="0">
                <a:solidFill>
                  <a:schemeClr val="dk1"/>
                </a:solidFill>
                <a:latin typeface="+mn-ea"/>
              </a:rPr>
              <a:t>Esub509</a:t>
            </a:r>
            <a:r>
              <a:rPr lang="ja-JP" altLang="en-US" sz="800" dirty="0">
                <a:solidFill>
                  <a:schemeClr val="dk1"/>
                </a:solidFill>
                <a:latin typeface="+mn-ea"/>
              </a:rPr>
              <a:t>　</a:t>
            </a:r>
            <a:r>
              <a:rPr lang="en-US" altLang="ja-JP" sz="800" dirty="0">
                <a:solidFill>
                  <a:schemeClr val="dk1"/>
                </a:solidFill>
                <a:latin typeface="+mn-ea"/>
              </a:rPr>
              <a:t>CAD</a:t>
            </a:r>
            <a:r>
              <a:rPr lang="ja-JP" altLang="en-US" sz="800" dirty="0">
                <a:solidFill>
                  <a:schemeClr val="dk1"/>
                </a:solidFill>
                <a:latin typeface="+mn-ea"/>
              </a:rPr>
              <a:t>による積算見積</a:t>
            </a:r>
            <a:endParaRPr lang="en-US" altLang="ja-JP" sz="800" dirty="0">
              <a:solidFill>
                <a:schemeClr val="dk1"/>
              </a:solidFill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1315133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図表 5"/>
          <p:cNvGraphicFramePr/>
          <p:nvPr>
            <p:extLst>
              <p:ext uri="{D42A27DB-BD31-4B8C-83A1-F6EECF244321}">
                <p14:modId xmlns:p14="http://schemas.microsoft.com/office/powerpoint/2010/main" val="2531786881"/>
              </p:ext>
            </p:extLst>
          </p:nvPr>
        </p:nvGraphicFramePr>
        <p:xfrm>
          <a:off x="611560" y="836712"/>
          <a:ext cx="8064896" cy="568863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8" name="横巻き 7"/>
          <p:cNvSpPr/>
          <p:nvPr/>
        </p:nvSpPr>
        <p:spPr>
          <a:xfrm>
            <a:off x="504000" y="116632"/>
            <a:ext cx="8136000" cy="576064"/>
          </a:xfrm>
          <a:prstGeom prst="horizontalScroll">
            <a:avLst/>
          </a:prstGeom>
          <a:gradFill>
            <a:gsLst>
              <a:gs pos="0">
                <a:srgbClr val="FBEAC7"/>
              </a:gs>
              <a:gs pos="17999">
                <a:srgbClr val="FEE7F2"/>
              </a:gs>
              <a:gs pos="36000">
                <a:srgbClr val="FAC77D"/>
              </a:gs>
              <a:gs pos="61000">
                <a:srgbClr val="FBA97D"/>
              </a:gs>
              <a:gs pos="82001">
                <a:srgbClr val="FBD49C"/>
              </a:gs>
              <a:gs pos="100000">
                <a:srgbClr val="FEE7F2"/>
              </a:gs>
            </a:gsLst>
            <a:lin ang="5400000" scaled="0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>
                <a:solidFill>
                  <a:schemeClr val="bg1"/>
                </a:solidFill>
              </a:rPr>
              <a:t>スマートエコシステム科　訓練概要等</a:t>
            </a:r>
            <a:endParaRPr kumimoji="1" lang="ja-JP" alt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4919</TotalTime>
  <Words>550</Words>
  <Application>Microsoft Office PowerPoint</Application>
  <PresentationFormat>画面に合わせる (4:3)</PresentationFormat>
  <Paragraphs>84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ＭＳ Ｐゴシック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Printed>2021-07-20T05:32:44Z</cp:lastPrinted>
  <dcterms:created xsi:type="dcterms:W3CDTF">2008-06-12T09:44:09Z</dcterms:created>
  <dcterms:modified xsi:type="dcterms:W3CDTF">2024-08-28T02:50:55Z</dcterms:modified>
</cp:coreProperties>
</file>

<file path=docProps/thumbnail.jpeg>
</file>