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1"/>
  </p:sldMasterIdLst>
  <p:notesMasterIdLst>
    <p:notesMasterId r:id="rId4"/>
  </p:notesMasterIdLst>
  <p:handoutMasterIdLst>
    <p:handoutMasterId r:id="rId5"/>
  </p:handoutMasterIdLst>
  <p:sldIdLst>
    <p:sldId id="274" r:id="rId2"/>
    <p:sldId id="273" r:id="rId3"/>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49">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uraoka natsuki" initials="mn" lastIdx="3" clrIdx="0">
    <p:extLst>
      <p:ext uri="{19B8F6BF-5375-455C-9EA6-DF929625EA0E}">
        <p15:presenceInfo xmlns:p15="http://schemas.microsoft.com/office/powerpoint/2012/main" userId="muraoka natsuki"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FF7C80"/>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597" autoAdjust="0"/>
    <p:restoredTop sz="99885" autoAdjust="0"/>
  </p:normalViewPr>
  <p:slideViewPr>
    <p:cSldViewPr>
      <p:cViewPr varScale="1">
        <p:scale>
          <a:sx n="131" d="100"/>
          <a:sy n="131" d="100"/>
        </p:scale>
        <p:origin x="1332" y="126"/>
      </p:cViewPr>
      <p:guideLst>
        <p:guide orient="horz" pos="2160"/>
        <p:guide pos="249"/>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handoutMaster" Target="handoutMasters/handoutMaster1.xml"/><Relationship Id="rId10" Type="http://schemas.openxmlformats.org/officeDocument/2006/relationships/tableStyles" Target="tableStyles.xml"/><Relationship Id="rId4" Type="http://schemas.openxmlformats.org/officeDocument/2006/relationships/notesMaster" Target="notesMasters/notesMaster1.xml"/><Relationship Id="rId9"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AA3C85D-A4CD-479B-BA68-E85EE574B9E4}" type="doc">
      <dgm:prSet loTypeId="urn:microsoft.com/office/officeart/2005/8/layout/vList5" loCatId="list" qsTypeId="urn:microsoft.com/office/officeart/2005/8/quickstyle/simple4" qsCatId="simple" csTypeId="urn:microsoft.com/office/officeart/2005/8/colors/colorful5" csCatId="colorful" phldr="1"/>
      <dgm:spPr/>
      <dgm:t>
        <a:bodyPr/>
        <a:lstStyle/>
        <a:p>
          <a:endParaRPr kumimoji="1" lang="ja-JP" altLang="en-US"/>
        </a:p>
      </dgm:t>
    </dgm:pt>
    <dgm:pt modelId="{585F3AE5-8353-4A05-8F79-D6B00FD7BC1C}">
      <dgm:prSet phldrT="[テキスト]" custT="1"/>
      <dgm:spPr/>
      <dgm:t>
        <a:bodyPr/>
        <a:lstStyle/>
        <a:p>
          <a:r>
            <a:rPr kumimoji="1" lang="ja-JP" altLang="en-US" sz="2000" dirty="0"/>
            <a:t>訓練科設定の背景</a:t>
          </a:r>
          <a:r>
            <a:rPr kumimoji="1" lang="en-US" altLang="ja-JP" sz="2000" dirty="0"/>
            <a:t/>
          </a:r>
          <a:br>
            <a:rPr kumimoji="1" lang="en-US" altLang="ja-JP" sz="2000" dirty="0"/>
          </a:br>
          <a:r>
            <a:rPr kumimoji="1" lang="ja-JP" altLang="en-US" sz="1600" dirty="0"/>
            <a:t>（科を取り巻く環境）</a:t>
          </a:r>
        </a:p>
      </dgm:t>
    </dgm:pt>
    <dgm:pt modelId="{BB879D9C-8E71-4062-BD74-BFAB0319D60D}" type="parTrans" cxnId="{B184EE23-85DA-4203-9C14-02E4BBB9A407}">
      <dgm:prSet/>
      <dgm:spPr/>
      <dgm:t>
        <a:bodyPr/>
        <a:lstStyle/>
        <a:p>
          <a:endParaRPr kumimoji="1" lang="ja-JP" altLang="en-US"/>
        </a:p>
      </dgm:t>
    </dgm:pt>
    <dgm:pt modelId="{CCBA5D32-3B25-4B68-9FD5-58D67CFEBD53}" type="sibTrans" cxnId="{B184EE23-85DA-4203-9C14-02E4BBB9A407}">
      <dgm:prSet/>
      <dgm:spPr/>
      <dgm:t>
        <a:bodyPr/>
        <a:lstStyle/>
        <a:p>
          <a:endParaRPr kumimoji="1" lang="ja-JP" altLang="en-US"/>
        </a:p>
      </dgm:t>
    </dgm:pt>
    <dgm:pt modelId="{2D0151A4-771E-44F2-A80B-CF8F39875F0B}">
      <dgm:prSet phldrT="[テキスト]" custT="1"/>
      <dgm:spPr/>
      <dgm:t>
        <a:bodyPr/>
        <a:lstStyle/>
        <a:p>
          <a:r>
            <a:rPr kumimoji="1" lang="ja-JP" altLang="en-US" sz="1800" dirty="0">
              <a:solidFill>
                <a:schemeClr val="tx1"/>
              </a:solidFill>
            </a:rPr>
            <a:t>急速な技術革新により、あらゆるモノがネットワークに繋がることで、データ化された事象や情報を統合的に管理・分析できる環境の構築が求められている。このためには、</a:t>
          </a:r>
          <a:r>
            <a:rPr kumimoji="1" lang="en-US" altLang="ja-JP" sz="1800" dirty="0" err="1">
              <a:solidFill>
                <a:schemeClr val="tx1"/>
              </a:solidFill>
            </a:rPr>
            <a:t>IoT</a:t>
          </a:r>
          <a:r>
            <a:rPr kumimoji="1" lang="ja-JP" altLang="en-US" sz="1800" dirty="0">
              <a:solidFill>
                <a:schemeClr val="tx1"/>
              </a:solidFill>
            </a:rPr>
            <a:t>によるデータ活用ができる環境を構築する人材が必要となっている。</a:t>
          </a:r>
        </a:p>
      </dgm:t>
    </dgm:pt>
    <dgm:pt modelId="{757ACDA0-95A9-41A1-9408-0FBA4D356668}" type="parTrans" cxnId="{DC1D2953-629C-4413-86BF-2F68C9361AD5}">
      <dgm:prSet/>
      <dgm:spPr/>
      <dgm:t>
        <a:bodyPr/>
        <a:lstStyle/>
        <a:p>
          <a:endParaRPr kumimoji="1" lang="ja-JP" altLang="en-US"/>
        </a:p>
      </dgm:t>
    </dgm:pt>
    <dgm:pt modelId="{DD1E991A-4796-479B-AF67-A1AC207A51C0}" type="sibTrans" cxnId="{DC1D2953-629C-4413-86BF-2F68C9361AD5}">
      <dgm:prSet/>
      <dgm:spPr/>
      <dgm:t>
        <a:bodyPr/>
        <a:lstStyle/>
        <a:p>
          <a:endParaRPr kumimoji="1" lang="ja-JP" altLang="en-US"/>
        </a:p>
      </dgm:t>
    </dgm:pt>
    <dgm:pt modelId="{4AA6EFB4-11A6-4388-8F49-9DD5B7B3ACCB}">
      <dgm:prSet phldrT="[テキスト]" custT="1"/>
      <dgm:spPr/>
      <dgm:t>
        <a:bodyPr/>
        <a:lstStyle/>
        <a:p>
          <a:r>
            <a:rPr kumimoji="1" lang="ja-JP" altLang="en-US" sz="2000" dirty="0"/>
            <a:t>対象者</a:t>
          </a:r>
        </a:p>
      </dgm:t>
    </dgm:pt>
    <dgm:pt modelId="{C57BC590-3640-4259-BED9-701C800173EC}" type="parTrans" cxnId="{2F8CAE40-478A-43A9-8EA7-194E848AF370}">
      <dgm:prSet/>
      <dgm:spPr/>
      <dgm:t>
        <a:bodyPr/>
        <a:lstStyle/>
        <a:p>
          <a:endParaRPr kumimoji="1" lang="ja-JP" altLang="en-US"/>
        </a:p>
      </dgm:t>
    </dgm:pt>
    <dgm:pt modelId="{B922D7DB-7C41-49CC-8265-180EAA52F66B}" type="sibTrans" cxnId="{2F8CAE40-478A-43A9-8EA7-194E848AF370}">
      <dgm:prSet/>
      <dgm:spPr/>
      <dgm:t>
        <a:bodyPr/>
        <a:lstStyle/>
        <a:p>
          <a:endParaRPr kumimoji="1" lang="ja-JP" altLang="en-US"/>
        </a:p>
      </dgm:t>
    </dgm:pt>
    <dgm:pt modelId="{574F4D92-298C-40CF-B7B0-383748A4FEC4}">
      <dgm:prSet phldrT="[テキスト]" custT="1"/>
      <dgm:spPr/>
      <dgm:t>
        <a:bodyPr/>
        <a:lstStyle/>
        <a:p>
          <a:r>
            <a:rPr kumimoji="1" lang="en-US" altLang="en-US" sz="1800" dirty="0" smtClean="0"/>
            <a:t>IoT</a:t>
          </a:r>
          <a:r>
            <a:rPr kumimoji="1" lang="ja-JP" altLang="en-US" sz="1800" dirty="0" smtClean="0"/>
            <a:t>技術を利用して生産現場における生産性を向上させるシステムの構築に興味がある方</a:t>
          </a:r>
          <a:endParaRPr kumimoji="1" lang="ja-JP" altLang="en-US" sz="1800" dirty="0"/>
        </a:p>
      </dgm:t>
    </dgm:pt>
    <dgm:pt modelId="{2C74415F-BCD8-4E68-9AE6-E3A1EE02224B}" type="parTrans" cxnId="{F83454DC-DE7A-4F94-8002-4447F0D568BC}">
      <dgm:prSet/>
      <dgm:spPr/>
      <dgm:t>
        <a:bodyPr/>
        <a:lstStyle/>
        <a:p>
          <a:endParaRPr kumimoji="1" lang="ja-JP" altLang="en-US"/>
        </a:p>
      </dgm:t>
    </dgm:pt>
    <dgm:pt modelId="{65A34E15-73F1-4703-A310-FA9F46DF09D4}" type="sibTrans" cxnId="{F83454DC-DE7A-4F94-8002-4447F0D568BC}">
      <dgm:prSet/>
      <dgm:spPr/>
      <dgm:t>
        <a:bodyPr/>
        <a:lstStyle/>
        <a:p>
          <a:endParaRPr kumimoji="1" lang="ja-JP" altLang="en-US"/>
        </a:p>
      </dgm:t>
    </dgm:pt>
    <dgm:pt modelId="{48C85C46-34C8-4D74-9F1C-5ED612173469}">
      <dgm:prSet phldrT="[テキスト]" custT="1"/>
      <dgm:spPr/>
      <dgm:t>
        <a:bodyPr/>
        <a:lstStyle/>
        <a:p>
          <a:r>
            <a:rPr kumimoji="1" lang="ja-JP" altLang="en-US" sz="2000" dirty="0"/>
            <a:t>具体的な</a:t>
          </a:r>
          <a:r>
            <a:rPr kumimoji="1" lang="ja-JP" altLang="en-US" sz="2000" dirty="0" smtClean="0"/>
            <a:t>人材像</a:t>
          </a:r>
          <a:endParaRPr kumimoji="1" lang="ja-JP" altLang="en-US" sz="1600" dirty="0"/>
        </a:p>
      </dgm:t>
    </dgm:pt>
    <dgm:pt modelId="{F071B2B0-716F-46DC-AC85-8E415B5CDFFC}" type="parTrans" cxnId="{0540F1BA-883C-4D2F-8B3E-844DAC7053B9}">
      <dgm:prSet/>
      <dgm:spPr/>
      <dgm:t>
        <a:bodyPr/>
        <a:lstStyle/>
        <a:p>
          <a:endParaRPr kumimoji="1" lang="ja-JP" altLang="en-US"/>
        </a:p>
      </dgm:t>
    </dgm:pt>
    <dgm:pt modelId="{FB00C480-BFD2-4184-A2B1-8A10D0FFBC60}" type="sibTrans" cxnId="{0540F1BA-883C-4D2F-8B3E-844DAC7053B9}">
      <dgm:prSet/>
      <dgm:spPr/>
      <dgm:t>
        <a:bodyPr/>
        <a:lstStyle/>
        <a:p>
          <a:endParaRPr kumimoji="1" lang="ja-JP" altLang="en-US"/>
        </a:p>
      </dgm:t>
    </dgm:pt>
    <dgm:pt modelId="{63FC58F7-8213-43E5-B7A6-7DA45CCF16A1}">
      <dgm:prSet phldrT="[テキスト]" custT="1"/>
      <dgm:spPr/>
      <dgm:t>
        <a:bodyPr/>
        <a:lstStyle/>
        <a:p>
          <a:r>
            <a:rPr kumimoji="1" lang="ja-JP" altLang="en-US" sz="1800" dirty="0" smtClean="0"/>
            <a:t>生産現場において</a:t>
          </a:r>
          <a:r>
            <a:rPr kumimoji="1" lang="en-US" altLang="en-US" sz="1800" dirty="0" smtClean="0"/>
            <a:t>IoT</a:t>
          </a:r>
          <a:r>
            <a:rPr kumimoji="1" lang="ja-JP" altLang="en-US" sz="1800" dirty="0" smtClean="0"/>
            <a:t>技術を用いて生産システムの生産性を向上させるためのシステムの設計・製作および保守・保全ができる。</a:t>
          </a:r>
          <a:endParaRPr kumimoji="1" lang="ja-JP" altLang="en-US" sz="1800" dirty="0"/>
        </a:p>
      </dgm:t>
    </dgm:pt>
    <dgm:pt modelId="{C1A4B84B-827B-410F-92CC-B2E8A642AE10}" type="parTrans" cxnId="{1E798BAA-C385-4845-8A85-A8A3BA620360}">
      <dgm:prSet/>
      <dgm:spPr/>
      <dgm:t>
        <a:bodyPr/>
        <a:lstStyle/>
        <a:p>
          <a:endParaRPr kumimoji="1" lang="ja-JP" altLang="en-US"/>
        </a:p>
      </dgm:t>
    </dgm:pt>
    <dgm:pt modelId="{7305E759-8D7F-4F07-8BE6-D3ADB622A343}" type="sibTrans" cxnId="{1E798BAA-C385-4845-8A85-A8A3BA620360}">
      <dgm:prSet/>
      <dgm:spPr/>
      <dgm:t>
        <a:bodyPr/>
        <a:lstStyle/>
        <a:p>
          <a:endParaRPr kumimoji="1" lang="ja-JP" altLang="en-US"/>
        </a:p>
      </dgm:t>
    </dgm:pt>
    <dgm:pt modelId="{A6DB118F-81F0-4F3F-84FC-BF972B29EC41}">
      <dgm:prSet phldrT="[テキスト]" custT="1"/>
      <dgm:spPr/>
      <dgm:t>
        <a:bodyPr/>
        <a:lstStyle/>
        <a:p>
          <a:r>
            <a:rPr lang="ja-JP" sz="2000" dirty="0"/>
            <a:t>就職できる</a:t>
          </a:r>
          <a:r>
            <a:rPr lang="ja-JP" altLang="en-US" sz="2000" dirty="0" smtClean="0"/>
            <a:t>職種</a:t>
          </a:r>
          <a:endParaRPr kumimoji="1" lang="ja-JP" altLang="en-US" sz="1600" dirty="0"/>
        </a:p>
      </dgm:t>
    </dgm:pt>
    <dgm:pt modelId="{1D922E4F-36F6-4916-94CD-C6B3E582F227}" type="parTrans" cxnId="{B8DABFF8-F7B1-42B2-A9C2-B4D0DEDD7172}">
      <dgm:prSet/>
      <dgm:spPr/>
      <dgm:t>
        <a:bodyPr/>
        <a:lstStyle/>
        <a:p>
          <a:endParaRPr kumimoji="1" lang="ja-JP" altLang="en-US"/>
        </a:p>
      </dgm:t>
    </dgm:pt>
    <dgm:pt modelId="{F88E85BC-0817-4DAF-8922-D9BDD4D00DB7}" type="sibTrans" cxnId="{B8DABFF8-F7B1-42B2-A9C2-B4D0DEDD7172}">
      <dgm:prSet/>
      <dgm:spPr/>
      <dgm:t>
        <a:bodyPr/>
        <a:lstStyle/>
        <a:p>
          <a:endParaRPr kumimoji="1" lang="ja-JP" altLang="en-US"/>
        </a:p>
      </dgm:t>
    </dgm:pt>
    <dgm:pt modelId="{45C7718C-4253-4855-905A-D8F17EC97771}">
      <dgm:prSet phldrT="[テキスト]" custT="1"/>
      <dgm:spPr/>
      <dgm:t>
        <a:bodyPr/>
        <a:lstStyle/>
        <a:p>
          <a:r>
            <a:rPr kumimoji="1" lang="ja-JP" altLang="en-US" sz="1800" dirty="0" smtClean="0"/>
            <a:t>生産現場における生産システムの設計技術者、保守・保全技術者及びこれらに関連する分野のプログラマ、システムエンジニア、ネットワーク管理者　等</a:t>
          </a:r>
          <a:endParaRPr kumimoji="1" lang="ja-JP" altLang="en-US" sz="1800" dirty="0"/>
        </a:p>
      </dgm:t>
    </dgm:pt>
    <dgm:pt modelId="{32490F93-5B01-4D50-8420-B598DD1337EB}" type="sibTrans" cxnId="{F57155BE-84A3-405C-8AD5-07904B9FEF93}">
      <dgm:prSet/>
      <dgm:spPr/>
      <dgm:t>
        <a:bodyPr/>
        <a:lstStyle/>
        <a:p>
          <a:endParaRPr kumimoji="1" lang="ja-JP" altLang="en-US"/>
        </a:p>
      </dgm:t>
    </dgm:pt>
    <dgm:pt modelId="{35494144-F757-44D5-9B3C-2BA302161A8C}" type="parTrans" cxnId="{F57155BE-84A3-405C-8AD5-07904B9FEF93}">
      <dgm:prSet/>
      <dgm:spPr/>
      <dgm:t>
        <a:bodyPr/>
        <a:lstStyle/>
        <a:p>
          <a:endParaRPr kumimoji="1" lang="ja-JP" altLang="en-US"/>
        </a:p>
      </dgm:t>
    </dgm:pt>
    <dgm:pt modelId="{BA5F57B5-4587-4F2B-89C9-CB8326DC479F}">
      <dgm:prSet custT="1"/>
      <dgm:spPr/>
      <dgm:t>
        <a:bodyPr/>
        <a:lstStyle/>
        <a:p>
          <a:r>
            <a:rPr kumimoji="1" lang="ja-JP" altLang="en-US" sz="1800" dirty="0" smtClean="0"/>
            <a:t>特</a:t>
          </a:r>
          <a:r>
            <a:rPr kumimoji="1" lang="ja-JP" altLang="en-US" sz="1800" dirty="0"/>
            <a:t>に経験は問わないが、簡単なパソコン操作ができる方が望ましい</a:t>
          </a:r>
        </a:p>
      </dgm:t>
    </dgm:pt>
    <dgm:pt modelId="{F406E977-1282-4BD9-A5A9-71ACA8C5B117}" type="parTrans" cxnId="{0EADA8AA-5BF1-45BE-935C-872B64BAF400}">
      <dgm:prSet/>
      <dgm:spPr/>
      <dgm:t>
        <a:bodyPr/>
        <a:lstStyle/>
        <a:p>
          <a:endParaRPr kumimoji="1" lang="ja-JP" altLang="en-US"/>
        </a:p>
      </dgm:t>
    </dgm:pt>
    <dgm:pt modelId="{9611FC85-E1F7-4066-B26E-83695DC65F62}" type="sibTrans" cxnId="{0EADA8AA-5BF1-45BE-935C-872B64BAF400}">
      <dgm:prSet/>
      <dgm:spPr/>
      <dgm:t>
        <a:bodyPr/>
        <a:lstStyle/>
        <a:p>
          <a:endParaRPr kumimoji="1" lang="ja-JP" altLang="en-US"/>
        </a:p>
      </dgm:t>
    </dgm:pt>
    <dgm:pt modelId="{7D35D4E9-513E-4E1A-8F1C-948C62BDB24E}" type="pres">
      <dgm:prSet presAssocID="{1AA3C85D-A4CD-479B-BA68-E85EE574B9E4}" presName="Name0" presStyleCnt="0">
        <dgm:presLayoutVars>
          <dgm:dir/>
          <dgm:animLvl val="lvl"/>
          <dgm:resizeHandles val="exact"/>
        </dgm:presLayoutVars>
      </dgm:prSet>
      <dgm:spPr/>
      <dgm:t>
        <a:bodyPr/>
        <a:lstStyle/>
        <a:p>
          <a:endParaRPr kumimoji="1" lang="ja-JP" altLang="en-US"/>
        </a:p>
      </dgm:t>
    </dgm:pt>
    <dgm:pt modelId="{99072AD2-DAB1-4696-88A9-B8889C530B89}" type="pres">
      <dgm:prSet presAssocID="{585F3AE5-8353-4A05-8F79-D6B00FD7BC1C}" presName="linNode" presStyleCnt="0"/>
      <dgm:spPr/>
    </dgm:pt>
    <dgm:pt modelId="{40B9BB2B-E8A7-44B4-B6A3-F762F9F9D84A}" type="pres">
      <dgm:prSet presAssocID="{585F3AE5-8353-4A05-8F79-D6B00FD7BC1C}" presName="parentText" presStyleLbl="node1" presStyleIdx="0" presStyleCnt="4" custScaleX="83532" custScaleY="83360">
        <dgm:presLayoutVars>
          <dgm:chMax val="1"/>
          <dgm:bulletEnabled val="1"/>
        </dgm:presLayoutVars>
      </dgm:prSet>
      <dgm:spPr/>
      <dgm:t>
        <a:bodyPr/>
        <a:lstStyle/>
        <a:p>
          <a:endParaRPr kumimoji="1" lang="ja-JP" altLang="en-US"/>
        </a:p>
      </dgm:t>
    </dgm:pt>
    <dgm:pt modelId="{1214AE5E-0D16-4788-BDEC-79963AE506F9}" type="pres">
      <dgm:prSet presAssocID="{585F3AE5-8353-4A05-8F79-D6B00FD7BC1C}" presName="descendantText" presStyleLbl="alignAccFollowNode1" presStyleIdx="0" presStyleCnt="4" custScaleX="109370" custScaleY="106439">
        <dgm:presLayoutVars>
          <dgm:bulletEnabled val="1"/>
        </dgm:presLayoutVars>
      </dgm:prSet>
      <dgm:spPr/>
      <dgm:t>
        <a:bodyPr/>
        <a:lstStyle/>
        <a:p>
          <a:endParaRPr kumimoji="1" lang="ja-JP" altLang="en-US"/>
        </a:p>
      </dgm:t>
    </dgm:pt>
    <dgm:pt modelId="{DB8BB4DD-83CF-4AA0-97B8-55C8E9ED6FFD}" type="pres">
      <dgm:prSet presAssocID="{CCBA5D32-3B25-4B68-9FD5-58D67CFEBD53}" presName="sp" presStyleCnt="0"/>
      <dgm:spPr/>
    </dgm:pt>
    <dgm:pt modelId="{4A8E965E-7516-41C1-BD73-E76D65DCAB4D}" type="pres">
      <dgm:prSet presAssocID="{4AA6EFB4-11A6-4388-8F49-9DD5B7B3ACCB}" presName="linNode" presStyleCnt="0"/>
      <dgm:spPr/>
    </dgm:pt>
    <dgm:pt modelId="{A2E4C18B-4839-4967-9954-0316F07180CF}" type="pres">
      <dgm:prSet presAssocID="{4AA6EFB4-11A6-4388-8F49-9DD5B7B3ACCB}" presName="parentText" presStyleLbl="node1" presStyleIdx="1" presStyleCnt="4" custScaleX="83532" custScaleY="54431">
        <dgm:presLayoutVars>
          <dgm:chMax val="1"/>
          <dgm:bulletEnabled val="1"/>
        </dgm:presLayoutVars>
      </dgm:prSet>
      <dgm:spPr/>
      <dgm:t>
        <a:bodyPr/>
        <a:lstStyle/>
        <a:p>
          <a:endParaRPr kumimoji="1" lang="ja-JP" altLang="en-US"/>
        </a:p>
      </dgm:t>
    </dgm:pt>
    <dgm:pt modelId="{232B99BC-8B40-40A5-8BFA-D9FB1C1742FD}" type="pres">
      <dgm:prSet presAssocID="{4AA6EFB4-11A6-4388-8F49-9DD5B7B3ACCB}" presName="descendantText" presStyleLbl="alignAccFollowNode1" presStyleIdx="1" presStyleCnt="4" custScaleX="109370" custScaleY="65149">
        <dgm:presLayoutVars>
          <dgm:bulletEnabled val="1"/>
        </dgm:presLayoutVars>
      </dgm:prSet>
      <dgm:spPr/>
      <dgm:t>
        <a:bodyPr/>
        <a:lstStyle/>
        <a:p>
          <a:endParaRPr kumimoji="1" lang="ja-JP" altLang="en-US"/>
        </a:p>
      </dgm:t>
    </dgm:pt>
    <dgm:pt modelId="{080CDA88-661D-42E9-97BE-E86CBD7345A6}" type="pres">
      <dgm:prSet presAssocID="{B922D7DB-7C41-49CC-8265-180EAA52F66B}" presName="sp" presStyleCnt="0"/>
      <dgm:spPr/>
    </dgm:pt>
    <dgm:pt modelId="{B1800751-0DB6-46F1-B86D-156921BC9BC8}" type="pres">
      <dgm:prSet presAssocID="{48C85C46-34C8-4D74-9F1C-5ED612173469}" presName="linNode" presStyleCnt="0"/>
      <dgm:spPr/>
    </dgm:pt>
    <dgm:pt modelId="{FC4340DA-2F9E-43EB-AD94-6DC3E079EC21}" type="pres">
      <dgm:prSet presAssocID="{48C85C46-34C8-4D74-9F1C-5ED612173469}" presName="parentText" presStyleLbl="node1" presStyleIdx="2" presStyleCnt="4" custScaleX="83532" custScaleY="44840">
        <dgm:presLayoutVars>
          <dgm:chMax val="1"/>
          <dgm:bulletEnabled val="1"/>
        </dgm:presLayoutVars>
      </dgm:prSet>
      <dgm:spPr/>
      <dgm:t>
        <a:bodyPr/>
        <a:lstStyle/>
        <a:p>
          <a:endParaRPr kumimoji="1" lang="ja-JP" altLang="en-US"/>
        </a:p>
      </dgm:t>
    </dgm:pt>
    <dgm:pt modelId="{2D5EB0C9-2C0F-423F-A146-A5594E7F41BC}" type="pres">
      <dgm:prSet presAssocID="{48C85C46-34C8-4D74-9F1C-5ED612173469}" presName="descendantText" presStyleLbl="alignAccFollowNode1" presStyleIdx="2" presStyleCnt="4" custScaleX="109370" custScaleY="53670">
        <dgm:presLayoutVars>
          <dgm:bulletEnabled val="1"/>
        </dgm:presLayoutVars>
      </dgm:prSet>
      <dgm:spPr/>
      <dgm:t>
        <a:bodyPr/>
        <a:lstStyle/>
        <a:p>
          <a:endParaRPr kumimoji="1" lang="ja-JP" altLang="en-US"/>
        </a:p>
      </dgm:t>
    </dgm:pt>
    <dgm:pt modelId="{9345BAFF-DB5A-41B4-A3EE-F968A538F525}" type="pres">
      <dgm:prSet presAssocID="{FB00C480-BFD2-4184-A2B1-8A10D0FFBC60}" presName="sp" presStyleCnt="0"/>
      <dgm:spPr/>
    </dgm:pt>
    <dgm:pt modelId="{AF436CA8-30C4-45B6-8C20-EDD73C17B646}" type="pres">
      <dgm:prSet presAssocID="{A6DB118F-81F0-4F3F-84FC-BF972B29EC41}" presName="linNode" presStyleCnt="0"/>
      <dgm:spPr/>
    </dgm:pt>
    <dgm:pt modelId="{2467018A-9B9A-4164-9AD9-524426A3285C}" type="pres">
      <dgm:prSet presAssocID="{A6DB118F-81F0-4F3F-84FC-BF972B29EC41}" presName="parentText" presStyleLbl="node1" presStyleIdx="3" presStyleCnt="4" custScaleX="83532" custScaleY="50260">
        <dgm:presLayoutVars>
          <dgm:chMax val="1"/>
          <dgm:bulletEnabled val="1"/>
        </dgm:presLayoutVars>
      </dgm:prSet>
      <dgm:spPr/>
      <dgm:t>
        <a:bodyPr/>
        <a:lstStyle/>
        <a:p>
          <a:endParaRPr kumimoji="1" lang="ja-JP" altLang="en-US"/>
        </a:p>
      </dgm:t>
    </dgm:pt>
    <dgm:pt modelId="{F125C72D-FE00-410D-86E4-B2E7129C627B}" type="pres">
      <dgm:prSet presAssocID="{A6DB118F-81F0-4F3F-84FC-BF972B29EC41}" presName="descendantText" presStyleLbl="alignAccFollowNode1" presStyleIdx="3" presStyleCnt="4" custScaleX="109370" custScaleY="60157">
        <dgm:presLayoutVars>
          <dgm:bulletEnabled val="1"/>
        </dgm:presLayoutVars>
      </dgm:prSet>
      <dgm:spPr/>
      <dgm:t>
        <a:bodyPr/>
        <a:lstStyle/>
        <a:p>
          <a:endParaRPr kumimoji="1" lang="ja-JP" altLang="en-US"/>
        </a:p>
      </dgm:t>
    </dgm:pt>
  </dgm:ptLst>
  <dgm:cxnLst>
    <dgm:cxn modelId="{B184EE23-85DA-4203-9C14-02E4BBB9A407}" srcId="{1AA3C85D-A4CD-479B-BA68-E85EE574B9E4}" destId="{585F3AE5-8353-4A05-8F79-D6B00FD7BC1C}" srcOrd="0" destOrd="0" parTransId="{BB879D9C-8E71-4062-BD74-BFAB0319D60D}" sibTransId="{CCBA5D32-3B25-4B68-9FD5-58D67CFEBD53}"/>
    <dgm:cxn modelId="{0540F1BA-883C-4D2F-8B3E-844DAC7053B9}" srcId="{1AA3C85D-A4CD-479B-BA68-E85EE574B9E4}" destId="{48C85C46-34C8-4D74-9F1C-5ED612173469}" srcOrd="2" destOrd="0" parTransId="{F071B2B0-716F-46DC-AC85-8E415B5CDFFC}" sibTransId="{FB00C480-BFD2-4184-A2B1-8A10D0FFBC60}"/>
    <dgm:cxn modelId="{1E798BAA-C385-4845-8A85-A8A3BA620360}" srcId="{48C85C46-34C8-4D74-9F1C-5ED612173469}" destId="{63FC58F7-8213-43E5-B7A6-7DA45CCF16A1}" srcOrd="0" destOrd="0" parTransId="{C1A4B84B-827B-410F-92CC-B2E8A642AE10}" sibTransId="{7305E759-8D7F-4F07-8BE6-D3ADB622A343}"/>
    <dgm:cxn modelId="{8935271C-C00C-4EDF-A7CB-6FABFC224BFC}" type="presOf" srcId="{BA5F57B5-4587-4F2B-89C9-CB8326DC479F}" destId="{232B99BC-8B40-40A5-8BFA-D9FB1C1742FD}" srcOrd="0" destOrd="1" presId="urn:microsoft.com/office/officeart/2005/8/layout/vList5"/>
    <dgm:cxn modelId="{F57155BE-84A3-405C-8AD5-07904B9FEF93}" srcId="{A6DB118F-81F0-4F3F-84FC-BF972B29EC41}" destId="{45C7718C-4253-4855-905A-D8F17EC97771}" srcOrd="0" destOrd="0" parTransId="{35494144-F757-44D5-9B3C-2BA302161A8C}" sibTransId="{32490F93-5B01-4D50-8420-B598DD1337EB}"/>
    <dgm:cxn modelId="{41AA7D15-730D-47F8-81EC-1FCE0012C5F7}" type="presOf" srcId="{2D0151A4-771E-44F2-A80B-CF8F39875F0B}" destId="{1214AE5E-0D16-4788-BDEC-79963AE506F9}" srcOrd="0" destOrd="0" presId="urn:microsoft.com/office/officeart/2005/8/layout/vList5"/>
    <dgm:cxn modelId="{99A21C31-747F-4BFB-8F8E-B30C03C842B4}" type="presOf" srcId="{4AA6EFB4-11A6-4388-8F49-9DD5B7B3ACCB}" destId="{A2E4C18B-4839-4967-9954-0316F07180CF}" srcOrd="0" destOrd="0" presId="urn:microsoft.com/office/officeart/2005/8/layout/vList5"/>
    <dgm:cxn modelId="{6A6F94F9-46DB-4E3C-9196-21918EABCD0A}" type="presOf" srcId="{63FC58F7-8213-43E5-B7A6-7DA45CCF16A1}" destId="{2D5EB0C9-2C0F-423F-A146-A5594E7F41BC}" srcOrd="0" destOrd="0" presId="urn:microsoft.com/office/officeart/2005/8/layout/vList5"/>
    <dgm:cxn modelId="{61421E7A-5144-4D24-A148-90F22AE2D119}" type="presOf" srcId="{48C85C46-34C8-4D74-9F1C-5ED612173469}" destId="{FC4340DA-2F9E-43EB-AD94-6DC3E079EC21}" srcOrd="0" destOrd="0" presId="urn:microsoft.com/office/officeart/2005/8/layout/vList5"/>
    <dgm:cxn modelId="{ED442B67-F2B0-4CBA-A2F7-3705D3FB90A1}" type="presOf" srcId="{A6DB118F-81F0-4F3F-84FC-BF972B29EC41}" destId="{2467018A-9B9A-4164-9AD9-524426A3285C}" srcOrd="0" destOrd="0" presId="urn:microsoft.com/office/officeart/2005/8/layout/vList5"/>
    <dgm:cxn modelId="{0EADA8AA-5BF1-45BE-935C-872B64BAF400}" srcId="{4AA6EFB4-11A6-4388-8F49-9DD5B7B3ACCB}" destId="{BA5F57B5-4587-4F2B-89C9-CB8326DC479F}" srcOrd="1" destOrd="0" parTransId="{F406E977-1282-4BD9-A5A9-71ACA8C5B117}" sibTransId="{9611FC85-E1F7-4066-B26E-83695DC65F62}"/>
    <dgm:cxn modelId="{0174A1C2-4F5A-4BA7-8E62-4110B74AF111}" type="presOf" srcId="{1AA3C85D-A4CD-479B-BA68-E85EE574B9E4}" destId="{7D35D4E9-513E-4E1A-8F1C-948C62BDB24E}" srcOrd="0" destOrd="0" presId="urn:microsoft.com/office/officeart/2005/8/layout/vList5"/>
    <dgm:cxn modelId="{2F8CAE40-478A-43A9-8EA7-194E848AF370}" srcId="{1AA3C85D-A4CD-479B-BA68-E85EE574B9E4}" destId="{4AA6EFB4-11A6-4388-8F49-9DD5B7B3ACCB}" srcOrd="1" destOrd="0" parTransId="{C57BC590-3640-4259-BED9-701C800173EC}" sibTransId="{B922D7DB-7C41-49CC-8265-180EAA52F66B}"/>
    <dgm:cxn modelId="{81FB7929-582D-4E88-A982-B3EEEDB69CBD}" type="presOf" srcId="{585F3AE5-8353-4A05-8F79-D6B00FD7BC1C}" destId="{40B9BB2B-E8A7-44B4-B6A3-F762F9F9D84A}" srcOrd="0" destOrd="0" presId="urn:microsoft.com/office/officeart/2005/8/layout/vList5"/>
    <dgm:cxn modelId="{C3E9EA5E-70C6-42B4-83C6-A37DCDC09DD3}" type="presOf" srcId="{574F4D92-298C-40CF-B7B0-383748A4FEC4}" destId="{232B99BC-8B40-40A5-8BFA-D9FB1C1742FD}" srcOrd="0" destOrd="0" presId="urn:microsoft.com/office/officeart/2005/8/layout/vList5"/>
    <dgm:cxn modelId="{6D01F233-DA5C-4729-8CD0-B6FBF8FA8B11}" type="presOf" srcId="{45C7718C-4253-4855-905A-D8F17EC97771}" destId="{F125C72D-FE00-410D-86E4-B2E7129C627B}" srcOrd="0" destOrd="0" presId="urn:microsoft.com/office/officeart/2005/8/layout/vList5"/>
    <dgm:cxn modelId="{DC1D2953-629C-4413-86BF-2F68C9361AD5}" srcId="{585F3AE5-8353-4A05-8F79-D6B00FD7BC1C}" destId="{2D0151A4-771E-44F2-A80B-CF8F39875F0B}" srcOrd="0" destOrd="0" parTransId="{757ACDA0-95A9-41A1-9408-0FBA4D356668}" sibTransId="{DD1E991A-4796-479B-AF67-A1AC207A51C0}"/>
    <dgm:cxn modelId="{F83454DC-DE7A-4F94-8002-4447F0D568BC}" srcId="{4AA6EFB4-11A6-4388-8F49-9DD5B7B3ACCB}" destId="{574F4D92-298C-40CF-B7B0-383748A4FEC4}" srcOrd="0" destOrd="0" parTransId="{2C74415F-BCD8-4E68-9AE6-E3A1EE02224B}" sibTransId="{65A34E15-73F1-4703-A310-FA9F46DF09D4}"/>
    <dgm:cxn modelId="{B8DABFF8-F7B1-42B2-A9C2-B4D0DEDD7172}" srcId="{1AA3C85D-A4CD-479B-BA68-E85EE574B9E4}" destId="{A6DB118F-81F0-4F3F-84FC-BF972B29EC41}" srcOrd="3" destOrd="0" parTransId="{1D922E4F-36F6-4916-94CD-C6B3E582F227}" sibTransId="{F88E85BC-0817-4DAF-8922-D9BDD4D00DB7}"/>
    <dgm:cxn modelId="{A133C9C3-9712-4A6B-BDF3-D58DD3F0D8C9}" type="presParOf" srcId="{7D35D4E9-513E-4E1A-8F1C-948C62BDB24E}" destId="{99072AD2-DAB1-4696-88A9-B8889C530B89}" srcOrd="0" destOrd="0" presId="urn:microsoft.com/office/officeart/2005/8/layout/vList5"/>
    <dgm:cxn modelId="{E6EAAA89-9509-4C02-A2A5-FB5C04E9E780}" type="presParOf" srcId="{99072AD2-DAB1-4696-88A9-B8889C530B89}" destId="{40B9BB2B-E8A7-44B4-B6A3-F762F9F9D84A}" srcOrd="0" destOrd="0" presId="urn:microsoft.com/office/officeart/2005/8/layout/vList5"/>
    <dgm:cxn modelId="{4CB70EF8-A413-48E9-A4CB-D1DDB33A7F3C}" type="presParOf" srcId="{99072AD2-DAB1-4696-88A9-B8889C530B89}" destId="{1214AE5E-0D16-4788-BDEC-79963AE506F9}" srcOrd="1" destOrd="0" presId="urn:microsoft.com/office/officeart/2005/8/layout/vList5"/>
    <dgm:cxn modelId="{150F62CB-101C-42DB-AFB6-08AA318D651B}" type="presParOf" srcId="{7D35D4E9-513E-4E1A-8F1C-948C62BDB24E}" destId="{DB8BB4DD-83CF-4AA0-97B8-55C8E9ED6FFD}" srcOrd="1" destOrd="0" presId="urn:microsoft.com/office/officeart/2005/8/layout/vList5"/>
    <dgm:cxn modelId="{BD100710-3CD7-4E37-8B0E-D241EB21AAEE}" type="presParOf" srcId="{7D35D4E9-513E-4E1A-8F1C-948C62BDB24E}" destId="{4A8E965E-7516-41C1-BD73-E76D65DCAB4D}" srcOrd="2" destOrd="0" presId="urn:microsoft.com/office/officeart/2005/8/layout/vList5"/>
    <dgm:cxn modelId="{A0781E3E-F301-4A47-AB7C-90B61E90E566}" type="presParOf" srcId="{4A8E965E-7516-41C1-BD73-E76D65DCAB4D}" destId="{A2E4C18B-4839-4967-9954-0316F07180CF}" srcOrd="0" destOrd="0" presId="urn:microsoft.com/office/officeart/2005/8/layout/vList5"/>
    <dgm:cxn modelId="{67B14A01-878E-4A4E-8B3A-F9FF24B6B61E}" type="presParOf" srcId="{4A8E965E-7516-41C1-BD73-E76D65DCAB4D}" destId="{232B99BC-8B40-40A5-8BFA-D9FB1C1742FD}" srcOrd="1" destOrd="0" presId="urn:microsoft.com/office/officeart/2005/8/layout/vList5"/>
    <dgm:cxn modelId="{130D4155-BB6F-467A-987B-F424971AD9A7}" type="presParOf" srcId="{7D35D4E9-513E-4E1A-8F1C-948C62BDB24E}" destId="{080CDA88-661D-42E9-97BE-E86CBD7345A6}" srcOrd="3" destOrd="0" presId="urn:microsoft.com/office/officeart/2005/8/layout/vList5"/>
    <dgm:cxn modelId="{F5022F86-6975-4B65-9584-15484EC00956}" type="presParOf" srcId="{7D35D4E9-513E-4E1A-8F1C-948C62BDB24E}" destId="{B1800751-0DB6-46F1-B86D-156921BC9BC8}" srcOrd="4" destOrd="0" presId="urn:microsoft.com/office/officeart/2005/8/layout/vList5"/>
    <dgm:cxn modelId="{47828227-4945-421A-BF36-8F352EF1EF01}" type="presParOf" srcId="{B1800751-0DB6-46F1-B86D-156921BC9BC8}" destId="{FC4340DA-2F9E-43EB-AD94-6DC3E079EC21}" srcOrd="0" destOrd="0" presId="urn:microsoft.com/office/officeart/2005/8/layout/vList5"/>
    <dgm:cxn modelId="{57817744-AF1F-4839-BAF4-F8A0D01D2CF0}" type="presParOf" srcId="{B1800751-0DB6-46F1-B86D-156921BC9BC8}" destId="{2D5EB0C9-2C0F-423F-A146-A5594E7F41BC}" srcOrd="1" destOrd="0" presId="urn:microsoft.com/office/officeart/2005/8/layout/vList5"/>
    <dgm:cxn modelId="{6C9F1964-5826-41CD-95C7-D881FE9D2DE5}" type="presParOf" srcId="{7D35D4E9-513E-4E1A-8F1C-948C62BDB24E}" destId="{9345BAFF-DB5A-41B4-A3EE-F968A538F525}" srcOrd="5" destOrd="0" presId="urn:microsoft.com/office/officeart/2005/8/layout/vList5"/>
    <dgm:cxn modelId="{678F4D69-611A-47C4-A822-5EE3CC18EEEB}" type="presParOf" srcId="{7D35D4E9-513E-4E1A-8F1C-948C62BDB24E}" destId="{AF436CA8-30C4-45B6-8C20-EDD73C17B646}" srcOrd="6" destOrd="0" presId="urn:microsoft.com/office/officeart/2005/8/layout/vList5"/>
    <dgm:cxn modelId="{71E9C4B9-DB20-4C93-BAA0-1C45456EC8E6}" type="presParOf" srcId="{AF436CA8-30C4-45B6-8C20-EDD73C17B646}" destId="{2467018A-9B9A-4164-9AD9-524426A3285C}" srcOrd="0" destOrd="0" presId="urn:microsoft.com/office/officeart/2005/8/layout/vList5"/>
    <dgm:cxn modelId="{E5036366-9C9B-46DF-8B08-967E9BE5509D}" type="presParOf" srcId="{AF436CA8-30C4-45B6-8C20-EDD73C17B646}" destId="{F125C72D-FE00-410D-86E4-B2E7129C627B}"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14AE5E-0D16-4788-BDEC-79963AE506F9}">
      <dsp:nvSpPr>
        <dsp:cNvPr id="0" name=""/>
        <dsp:cNvSpPr/>
      </dsp:nvSpPr>
      <dsp:spPr>
        <a:xfrm rot="5400000">
          <a:off x="4261873" y="-1836967"/>
          <a:ext cx="1964017" cy="5639656"/>
        </a:xfrm>
        <a:prstGeom prst="round2SameRect">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kumimoji="1" lang="ja-JP" altLang="en-US" sz="1800" kern="1200" dirty="0">
              <a:solidFill>
                <a:schemeClr val="tx1"/>
              </a:solidFill>
            </a:rPr>
            <a:t>急速な技術革新により、あらゆるモノがネットワークに繋がることで、データ化された事象や情報を統合的に管理・分析できる環境の構築が求められている。このためには、</a:t>
          </a:r>
          <a:r>
            <a:rPr kumimoji="1" lang="en-US" altLang="ja-JP" sz="1800" kern="1200" dirty="0" err="1">
              <a:solidFill>
                <a:schemeClr val="tx1"/>
              </a:solidFill>
            </a:rPr>
            <a:t>IoT</a:t>
          </a:r>
          <a:r>
            <a:rPr kumimoji="1" lang="ja-JP" altLang="en-US" sz="1800" kern="1200" dirty="0">
              <a:solidFill>
                <a:schemeClr val="tx1"/>
              </a:solidFill>
            </a:rPr>
            <a:t>によるデータ活用ができる環境を構築する人材が必要となっている。</a:t>
          </a:r>
        </a:p>
      </dsp:txBody>
      <dsp:txXfrm rot="-5400000">
        <a:off x="2424054" y="96727"/>
        <a:ext cx="5543781" cy="1772267"/>
      </dsp:txXfrm>
    </dsp:sp>
    <dsp:sp modelId="{40B9BB2B-E8A7-44B4-B6A3-F762F9F9D84A}">
      <dsp:nvSpPr>
        <dsp:cNvPr id="0" name=""/>
        <dsp:cNvSpPr/>
      </dsp:nvSpPr>
      <dsp:spPr>
        <a:xfrm>
          <a:off x="1185" y="21509"/>
          <a:ext cx="2422868" cy="1922703"/>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kumimoji="1" lang="ja-JP" altLang="en-US" sz="2000" kern="1200" dirty="0"/>
            <a:t>訓練科設定の背景</a:t>
          </a:r>
          <a:r>
            <a:rPr kumimoji="1" lang="en-US" altLang="ja-JP" sz="2000" kern="1200" dirty="0"/>
            <a:t/>
          </a:r>
          <a:br>
            <a:rPr kumimoji="1" lang="en-US" altLang="ja-JP" sz="2000" kern="1200" dirty="0"/>
          </a:br>
          <a:r>
            <a:rPr kumimoji="1" lang="ja-JP" altLang="en-US" sz="1600" kern="1200" dirty="0"/>
            <a:t>（科を取り巻く環境）</a:t>
          </a:r>
        </a:p>
      </dsp:txBody>
      <dsp:txXfrm>
        <a:off x="95044" y="115368"/>
        <a:ext cx="2235150" cy="1734985"/>
      </dsp:txXfrm>
    </dsp:sp>
    <dsp:sp modelId="{232B99BC-8B40-40A5-8BFA-D9FB1C1742FD}">
      <dsp:nvSpPr>
        <dsp:cNvPr id="0" name=""/>
        <dsp:cNvSpPr/>
      </dsp:nvSpPr>
      <dsp:spPr>
        <a:xfrm rot="5400000">
          <a:off x="4642815" y="-111905"/>
          <a:ext cx="1202132" cy="5639656"/>
        </a:xfrm>
        <a:prstGeom prst="round2SameRect">
          <a:avLst/>
        </a:prstGeom>
        <a:solidFill>
          <a:schemeClr val="accent5">
            <a:tint val="40000"/>
            <a:alpha val="90000"/>
            <a:hueOff val="-3580161"/>
            <a:satOff val="16084"/>
            <a:lumOff val="1106"/>
            <a:alphaOff val="0"/>
          </a:schemeClr>
        </a:solidFill>
        <a:ln w="9525" cap="flat" cmpd="sng" algn="ctr">
          <a:solidFill>
            <a:schemeClr val="accent5">
              <a:tint val="40000"/>
              <a:alpha val="90000"/>
              <a:hueOff val="-3580161"/>
              <a:satOff val="16084"/>
              <a:lumOff val="1106"/>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kumimoji="1" lang="en-US" altLang="en-US" sz="1800" kern="1200" dirty="0" smtClean="0"/>
            <a:t>IoT</a:t>
          </a:r>
          <a:r>
            <a:rPr kumimoji="1" lang="ja-JP" altLang="en-US" sz="1800" kern="1200" dirty="0" smtClean="0"/>
            <a:t>技術を利用して生産現場における生産性を向上させるシステムの構築に興味がある方</a:t>
          </a:r>
          <a:endParaRPr kumimoji="1" lang="ja-JP" altLang="en-US" sz="1800" kern="1200" dirty="0"/>
        </a:p>
        <a:p>
          <a:pPr marL="171450" lvl="1" indent="-171450" algn="l" defTabSz="800100">
            <a:lnSpc>
              <a:spcPct val="90000"/>
            </a:lnSpc>
            <a:spcBef>
              <a:spcPct val="0"/>
            </a:spcBef>
            <a:spcAft>
              <a:spcPct val="15000"/>
            </a:spcAft>
            <a:buChar char="••"/>
          </a:pPr>
          <a:r>
            <a:rPr kumimoji="1" lang="ja-JP" altLang="en-US" sz="1800" kern="1200" dirty="0" smtClean="0"/>
            <a:t>特</a:t>
          </a:r>
          <a:r>
            <a:rPr kumimoji="1" lang="ja-JP" altLang="en-US" sz="1800" kern="1200" dirty="0"/>
            <a:t>に経験は問わないが、簡単なパソコン操作ができる方が望ましい</a:t>
          </a:r>
        </a:p>
      </dsp:txBody>
      <dsp:txXfrm rot="-5400000">
        <a:off x="2424054" y="2165539"/>
        <a:ext cx="5580973" cy="1084766"/>
      </dsp:txXfrm>
    </dsp:sp>
    <dsp:sp modelId="{A2E4C18B-4839-4967-9954-0316F07180CF}">
      <dsp:nvSpPr>
        <dsp:cNvPr id="0" name=""/>
        <dsp:cNvSpPr/>
      </dsp:nvSpPr>
      <dsp:spPr>
        <a:xfrm>
          <a:off x="1185" y="2080195"/>
          <a:ext cx="2422868" cy="1255454"/>
        </a:xfrm>
        <a:prstGeom prst="roundRect">
          <a:avLst/>
        </a:prstGeom>
        <a:gradFill rotWithShape="0">
          <a:gsLst>
            <a:gs pos="0">
              <a:schemeClr val="accent5">
                <a:hueOff val="-3311292"/>
                <a:satOff val="13270"/>
                <a:lumOff val="2876"/>
                <a:alphaOff val="0"/>
                <a:shade val="51000"/>
                <a:satMod val="130000"/>
              </a:schemeClr>
            </a:gs>
            <a:gs pos="80000">
              <a:schemeClr val="accent5">
                <a:hueOff val="-3311292"/>
                <a:satOff val="13270"/>
                <a:lumOff val="2876"/>
                <a:alphaOff val="0"/>
                <a:shade val="93000"/>
                <a:satMod val="130000"/>
              </a:schemeClr>
            </a:gs>
            <a:gs pos="100000">
              <a:schemeClr val="accent5">
                <a:hueOff val="-3311292"/>
                <a:satOff val="13270"/>
                <a:lumOff val="287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kumimoji="1" lang="ja-JP" altLang="en-US" sz="2000" kern="1200" dirty="0"/>
            <a:t>対象者</a:t>
          </a:r>
        </a:p>
      </dsp:txBody>
      <dsp:txXfrm>
        <a:off x="62471" y="2141481"/>
        <a:ext cx="2300296" cy="1132882"/>
      </dsp:txXfrm>
    </dsp:sp>
    <dsp:sp modelId="{2D5EB0C9-2C0F-423F-A146-A5594E7F41BC}">
      <dsp:nvSpPr>
        <dsp:cNvPr id="0" name=""/>
        <dsp:cNvSpPr/>
      </dsp:nvSpPr>
      <dsp:spPr>
        <a:xfrm rot="5400000">
          <a:off x="4748721" y="1148265"/>
          <a:ext cx="990321" cy="5639656"/>
        </a:xfrm>
        <a:prstGeom prst="round2SameRect">
          <a:avLst/>
        </a:prstGeom>
        <a:solidFill>
          <a:schemeClr val="accent5">
            <a:tint val="40000"/>
            <a:alpha val="90000"/>
            <a:hueOff val="-7160321"/>
            <a:satOff val="32169"/>
            <a:lumOff val="2211"/>
            <a:alphaOff val="0"/>
          </a:schemeClr>
        </a:solidFill>
        <a:ln w="9525" cap="flat" cmpd="sng" algn="ctr">
          <a:solidFill>
            <a:schemeClr val="accent5">
              <a:tint val="40000"/>
              <a:alpha val="90000"/>
              <a:hueOff val="-7160321"/>
              <a:satOff val="32169"/>
              <a:lumOff val="2211"/>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kumimoji="1" lang="ja-JP" altLang="en-US" sz="1800" kern="1200" dirty="0" smtClean="0"/>
            <a:t>生産現場において</a:t>
          </a:r>
          <a:r>
            <a:rPr kumimoji="1" lang="en-US" altLang="en-US" sz="1800" kern="1200" dirty="0" smtClean="0"/>
            <a:t>IoT</a:t>
          </a:r>
          <a:r>
            <a:rPr kumimoji="1" lang="ja-JP" altLang="en-US" sz="1800" kern="1200" dirty="0" smtClean="0"/>
            <a:t>技術を用いて生産システムの生産性を向上させるためのシステムの設計・製作および保守・保全ができる。</a:t>
          </a:r>
          <a:endParaRPr kumimoji="1" lang="ja-JP" altLang="en-US" sz="1800" kern="1200" dirty="0"/>
        </a:p>
      </dsp:txBody>
      <dsp:txXfrm rot="-5400000">
        <a:off x="2424054" y="3521276"/>
        <a:ext cx="5591313" cy="893635"/>
      </dsp:txXfrm>
    </dsp:sp>
    <dsp:sp modelId="{FC4340DA-2F9E-43EB-AD94-6DC3E079EC21}">
      <dsp:nvSpPr>
        <dsp:cNvPr id="0" name=""/>
        <dsp:cNvSpPr/>
      </dsp:nvSpPr>
      <dsp:spPr>
        <a:xfrm>
          <a:off x="1185" y="3450975"/>
          <a:ext cx="2422868" cy="1034237"/>
        </a:xfrm>
        <a:prstGeom prst="roundRect">
          <a:avLst/>
        </a:prstGeom>
        <a:gradFill rotWithShape="0">
          <a:gsLst>
            <a:gs pos="0">
              <a:schemeClr val="accent5">
                <a:hueOff val="-6622584"/>
                <a:satOff val="26541"/>
                <a:lumOff val="5752"/>
                <a:alphaOff val="0"/>
                <a:shade val="51000"/>
                <a:satMod val="130000"/>
              </a:schemeClr>
            </a:gs>
            <a:gs pos="80000">
              <a:schemeClr val="accent5">
                <a:hueOff val="-6622584"/>
                <a:satOff val="26541"/>
                <a:lumOff val="5752"/>
                <a:alphaOff val="0"/>
                <a:shade val="93000"/>
                <a:satMod val="130000"/>
              </a:schemeClr>
            </a:gs>
            <a:gs pos="100000">
              <a:schemeClr val="accent5">
                <a:hueOff val="-6622584"/>
                <a:satOff val="26541"/>
                <a:lumOff val="5752"/>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kumimoji="1" lang="ja-JP" altLang="en-US" sz="2000" kern="1200" dirty="0"/>
            <a:t>具体的な</a:t>
          </a:r>
          <a:r>
            <a:rPr kumimoji="1" lang="ja-JP" altLang="en-US" sz="2000" kern="1200" dirty="0" smtClean="0"/>
            <a:t>人材像</a:t>
          </a:r>
          <a:endParaRPr kumimoji="1" lang="ja-JP" altLang="en-US" sz="1600" kern="1200" dirty="0"/>
        </a:p>
      </dsp:txBody>
      <dsp:txXfrm>
        <a:off x="51672" y="3501462"/>
        <a:ext cx="2321894" cy="933263"/>
      </dsp:txXfrm>
    </dsp:sp>
    <dsp:sp modelId="{F125C72D-FE00-410D-86E4-B2E7129C627B}">
      <dsp:nvSpPr>
        <dsp:cNvPr id="0" name=""/>
        <dsp:cNvSpPr/>
      </dsp:nvSpPr>
      <dsp:spPr>
        <a:xfrm rot="5400000">
          <a:off x="4688872" y="2360334"/>
          <a:ext cx="1110019" cy="5639656"/>
        </a:xfrm>
        <a:prstGeom prst="round2SameRect">
          <a:avLst/>
        </a:prstGeom>
        <a:solidFill>
          <a:schemeClr val="accent5">
            <a:tint val="40000"/>
            <a:alpha val="90000"/>
            <a:hueOff val="-10740482"/>
            <a:satOff val="48253"/>
            <a:lumOff val="3317"/>
            <a:alphaOff val="0"/>
          </a:schemeClr>
        </a:solidFill>
        <a:ln w="9525" cap="flat" cmpd="sng" algn="ctr">
          <a:solidFill>
            <a:schemeClr val="accent5">
              <a:tint val="40000"/>
              <a:alpha val="90000"/>
              <a:hueOff val="-10740482"/>
              <a:satOff val="48253"/>
              <a:lumOff val="3317"/>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kumimoji="1" lang="ja-JP" altLang="en-US" sz="1800" kern="1200" dirty="0" smtClean="0"/>
            <a:t>生産現場における生産システムの設計技術者、保守・保全技術者及びこれらに関連する分野のプログラマ、システムエンジニア、ネットワーク管理者　等</a:t>
          </a:r>
          <a:endParaRPr kumimoji="1" lang="ja-JP" altLang="en-US" sz="1800" kern="1200" dirty="0"/>
        </a:p>
      </dsp:txBody>
      <dsp:txXfrm rot="-5400000">
        <a:off x="2424054" y="4679340"/>
        <a:ext cx="5585469" cy="1001645"/>
      </dsp:txXfrm>
    </dsp:sp>
    <dsp:sp modelId="{2467018A-9B9A-4164-9AD9-524426A3285C}">
      <dsp:nvSpPr>
        <dsp:cNvPr id="0" name=""/>
        <dsp:cNvSpPr/>
      </dsp:nvSpPr>
      <dsp:spPr>
        <a:xfrm>
          <a:off x="1185" y="4600537"/>
          <a:ext cx="2422868" cy="1159250"/>
        </a:xfrm>
        <a:prstGeom prst="roundRect">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ja-JP" altLang="en-US" sz="2000" kern="1200" dirty="0"/>
            <a:t>就職できる</a:t>
          </a:r>
          <a:r>
            <a:rPr lang="ja-JP" altLang="en-US" sz="2000" kern="1200" dirty="0" smtClean="0"/>
            <a:t>職種</a:t>
          </a:r>
          <a:endParaRPr kumimoji="1" lang="ja-JP" altLang="en-US" sz="1600" kern="1200" dirty="0"/>
        </a:p>
      </dsp:txBody>
      <dsp:txXfrm>
        <a:off x="57775" y="4657127"/>
        <a:ext cx="2309688" cy="1046070"/>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1" y="1"/>
            <a:ext cx="2919413" cy="493713"/>
          </a:xfrm>
          <a:prstGeom prst="rect">
            <a:avLst/>
          </a:prstGeom>
        </p:spPr>
        <p:txBody>
          <a:bodyPr vert="horz" lIns="91427" tIns="45713" rIns="91427" bIns="45713" rtlCol="0"/>
          <a:lstStyle>
            <a:lvl1pPr algn="l">
              <a:defRPr sz="1200"/>
            </a:lvl1pPr>
          </a:lstStyle>
          <a:p>
            <a:endParaRPr kumimoji="1" lang="ja-JP" altLang="en-US"/>
          </a:p>
        </p:txBody>
      </p:sp>
      <p:sp>
        <p:nvSpPr>
          <p:cNvPr id="3" name="日付プレースホルダ 2"/>
          <p:cNvSpPr>
            <a:spLocks noGrp="1"/>
          </p:cNvSpPr>
          <p:nvPr>
            <p:ph type="dt" sz="quarter" idx="1"/>
          </p:nvPr>
        </p:nvSpPr>
        <p:spPr>
          <a:xfrm>
            <a:off x="3814763" y="1"/>
            <a:ext cx="2919412" cy="493713"/>
          </a:xfrm>
          <a:prstGeom prst="rect">
            <a:avLst/>
          </a:prstGeom>
        </p:spPr>
        <p:txBody>
          <a:bodyPr vert="horz" lIns="91427" tIns="45713" rIns="91427" bIns="45713" rtlCol="0"/>
          <a:lstStyle>
            <a:lvl1pPr algn="r">
              <a:defRPr sz="1200"/>
            </a:lvl1pPr>
          </a:lstStyle>
          <a:p>
            <a:fld id="{884E3104-E323-4F4A-9004-8C4736458DB4}" type="datetime1">
              <a:rPr kumimoji="1" lang="ja-JP" altLang="en-US" smtClean="0"/>
              <a:pPr/>
              <a:t>2024/8/28</a:t>
            </a:fld>
            <a:endParaRPr kumimoji="1" lang="ja-JP" altLang="en-US"/>
          </a:p>
        </p:txBody>
      </p:sp>
      <p:sp>
        <p:nvSpPr>
          <p:cNvPr id="4" name="フッター プレースホルダ 3"/>
          <p:cNvSpPr>
            <a:spLocks noGrp="1"/>
          </p:cNvSpPr>
          <p:nvPr>
            <p:ph type="ftr" sz="quarter" idx="2"/>
          </p:nvPr>
        </p:nvSpPr>
        <p:spPr>
          <a:xfrm>
            <a:off x="1" y="9371013"/>
            <a:ext cx="2919413" cy="493712"/>
          </a:xfrm>
          <a:prstGeom prst="rect">
            <a:avLst/>
          </a:prstGeom>
        </p:spPr>
        <p:txBody>
          <a:bodyPr vert="horz" lIns="91427" tIns="45713" rIns="91427" bIns="45713" rtlCol="0" anchor="b"/>
          <a:lstStyle>
            <a:lvl1pPr algn="l">
              <a:defRPr sz="1200"/>
            </a:lvl1pPr>
          </a:lstStyle>
          <a:p>
            <a:endParaRPr kumimoji="1" lang="ja-JP" altLang="en-US"/>
          </a:p>
        </p:txBody>
      </p:sp>
      <p:sp>
        <p:nvSpPr>
          <p:cNvPr id="5" name="スライド番号プレースホルダ 4"/>
          <p:cNvSpPr>
            <a:spLocks noGrp="1"/>
          </p:cNvSpPr>
          <p:nvPr>
            <p:ph type="sldNum" sz="quarter" idx="3"/>
          </p:nvPr>
        </p:nvSpPr>
        <p:spPr>
          <a:xfrm>
            <a:off x="3814763" y="9371013"/>
            <a:ext cx="2919412" cy="493712"/>
          </a:xfrm>
          <a:prstGeom prst="rect">
            <a:avLst/>
          </a:prstGeom>
        </p:spPr>
        <p:txBody>
          <a:bodyPr vert="horz" lIns="91427" tIns="45713" rIns="91427" bIns="45713" rtlCol="0" anchor="b"/>
          <a:lstStyle>
            <a:lvl1pPr algn="r">
              <a:defRPr sz="1200"/>
            </a:lvl1pPr>
          </a:lstStyle>
          <a:p>
            <a:fld id="{1F493DD3-9356-42AF-A69A-23533D33C2CB}" type="slidenum">
              <a:rPr kumimoji="1" lang="ja-JP" altLang="en-US" smtClean="0"/>
              <a:pPr/>
              <a:t>‹#›</a:t>
            </a:fld>
            <a:endParaRPr kumimoji="1" lang="ja-JP" altLang="en-US"/>
          </a:p>
        </p:txBody>
      </p:sp>
    </p:spTree>
    <p:extLst>
      <p:ext uri="{BB962C8B-B14F-4D97-AF65-F5344CB8AC3E}">
        <p14:creationId xmlns:p14="http://schemas.microsoft.com/office/powerpoint/2010/main" val="414452639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1" y="1"/>
            <a:ext cx="2919413" cy="493713"/>
          </a:xfrm>
          <a:prstGeom prst="rect">
            <a:avLst/>
          </a:prstGeom>
        </p:spPr>
        <p:txBody>
          <a:bodyPr vert="horz" lIns="91427" tIns="45713" rIns="91427" bIns="45713" rtlCol="0"/>
          <a:lstStyle>
            <a:lvl1pPr algn="l">
              <a:defRPr sz="1200"/>
            </a:lvl1pPr>
          </a:lstStyle>
          <a:p>
            <a:endParaRPr kumimoji="1" lang="ja-JP" altLang="en-US"/>
          </a:p>
        </p:txBody>
      </p:sp>
      <p:sp>
        <p:nvSpPr>
          <p:cNvPr id="3" name="日付プレースホルダ 2"/>
          <p:cNvSpPr>
            <a:spLocks noGrp="1"/>
          </p:cNvSpPr>
          <p:nvPr>
            <p:ph type="dt" idx="1"/>
          </p:nvPr>
        </p:nvSpPr>
        <p:spPr>
          <a:xfrm>
            <a:off x="3814763" y="1"/>
            <a:ext cx="2919412" cy="493713"/>
          </a:xfrm>
          <a:prstGeom prst="rect">
            <a:avLst/>
          </a:prstGeom>
        </p:spPr>
        <p:txBody>
          <a:bodyPr vert="horz" lIns="91427" tIns="45713" rIns="91427" bIns="45713" rtlCol="0"/>
          <a:lstStyle>
            <a:lvl1pPr algn="r">
              <a:defRPr sz="1200"/>
            </a:lvl1pPr>
          </a:lstStyle>
          <a:p>
            <a:fld id="{0B770940-670D-445A-A052-A6F7BF4CCFD5}" type="datetime1">
              <a:rPr kumimoji="1" lang="ja-JP" altLang="en-US" smtClean="0"/>
              <a:pPr/>
              <a:t>2024/8/28</a:t>
            </a:fld>
            <a:endParaRPr kumimoji="1" lang="ja-JP" altLang="en-US"/>
          </a:p>
        </p:txBody>
      </p:sp>
      <p:sp>
        <p:nvSpPr>
          <p:cNvPr id="4" name="スライド イメージ プレースホルダ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27" tIns="45713" rIns="91427" bIns="45713" rtlCol="0" anchor="ctr"/>
          <a:lstStyle/>
          <a:p>
            <a:endParaRPr lang="ja-JP" altLang="en-US"/>
          </a:p>
        </p:txBody>
      </p:sp>
      <p:sp>
        <p:nvSpPr>
          <p:cNvPr id="5" name="ノート プレースホルダ 4"/>
          <p:cNvSpPr>
            <a:spLocks noGrp="1"/>
          </p:cNvSpPr>
          <p:nvPr>
            <p:ph type="body" sz="quarter" idx="3"/>
          </p:nvPr>
        </p:nvSpPr>
        <p:spPr>
          <a:xfrm>
            <a:off x="673101" y="4686300"/>
            <a:ext cx="5389563" cy="4440238"/>
          </a:xfrm>
          <a:prstGeom prst="rect">
            <a:avLst/>
          </a:prstGeom>
        </p:spPr>
        <p:txBody>
          <a:bodyPr vert="horz" lIns="91427" tIns="45713" rIns="91427" bIns="45713"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1" y="9371013"/>
            <a:ext cx="2919413" cy="493712"/>
          </a:xfrm>
          <a:prstGeom prst="rect">
            <a:avLst/>
          </a:prstGeom>
        </p:spPr>
        <p:txBody>
          <a:bodyPr vert="horz" lIns="91427" tIns="45713" rIns="91427" bIns="45713"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14763" y="9371013"/>
            <a:ext cx="2919412" cy="493712"/>
          </a:xfrm>
          <a:prstGeom prst="rect">
            <a:avLst/>
          </a:prstGeom>
        </p:spPr>
        <p:txBody>
          <a:bodyPr vert="horz" lIns="91427" tIns="45713" rIns="91427" bIns="45713" rtlCol="0" anchor="b"/>
          <a:lstStyle>
            <a:lvl1pPr algn="r">
              <a:defRPr sz="1200"/>
            </a:lvl1pPr>
          </a:lstStyle>
          <a:p>
            <a:fld id="{4D66EA5F-9A37-4696-A4C9-E326951BBD97}" type="slidenum">
              <a:rPr kumimoji="1" lang="ja-JP" altLang="en-US" smtClean="0"/>
              <a:pPr/>
              <a:t>‹#›</a:t>
            </a:fld>
            <a:endParaRPr kumimoji="1" lang="ja-JP" altLang="en-US"/>
          </a:p>
        </p:txBody>
      </p:sp>
    </p:spTree>
    <p:extLst>
      <p:ext uri="{BB962C8B-B14F-4D97-AF65-F5344CB8AC3E}">
        <p14:creationId xmlns:p14="http://schemas.microsoft.com/office/powerpoint/2010/main" val="76952620"/>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277EF0B9-D485-4248-8909-F5A8049CE6AE}" type="datetime1">
              <a:rPr kumimoji="1" lang="ja-JP" altLang="en-US" smtClean="0"/>
              <a:pPr/>
              <a:t>2024/8/28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BAFE4FDC-F712-427B-9F6A-945D7691678D}" type="datetime1">
              <a:rPr kumimoji="1" lang="ja-JP" altLang="en-US" smtClean="0"/>
              <a:pPr/>
              <a:t>2024/8/28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4FF92200-D514-458B-AB91-733FED895498}" type="datetime1">
              <a:rPr kumimoji="1" lang="ja-JP" altLang="en-US" smtClean="0"/>
              <a:pPr/>
              <a:t>2024/8/28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29FD4E83-83B9-4D04-9FFA-C8D5170F4E05}" type="datetime1">
              <a:rPr kumimoji="1" lang="ja-JP" altLang="en-US" smtClean="0"/>
              <a:pPr/>
              <a:t>2024/8/28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8FF57704-B582-40E8-A8F4-94AC83456D15}" type="datetime1">
              <a:rPr kumimoji="1" lang="ja-JP" altLang="en-US" smtClean="0"/>
              <a:pPr/>
              <a:t>2024/8/28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56580BD6-1BB5-44B7-B623-F5D5EA08D618}" type="datetime1">
              <a:rPr kumimoji="1" lang="ja-JP" altLang="en-US" smtClean="0"/>
              <a:pPr/>
              <a:t>2024/8/28</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B1EC9B47-0C49-4F4C-93D7-94A6D6A493BC}" type="datetime1">
              <a:rPr kumimoji="1" lang="ja-JP" altLang="en-US" smtClean="0"/>
              <a:pPr/>
              <a:t>2024/8/28</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6B219B01-22CC-4A73-9725-0044E91CBC26}" type="datetime1">
              <a:rPr kumimoji="1" lang="ja-JP" altLang="en-US" smtClean="0"/>
              <a:pPr/>
              <a:t>2024/8/28</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6CDB987A-9938-4D42-93C8-FC881362E4D7}" type="datetime1">
              <a:rPr kumimoji="1" lang="ja-JP" altLang="en-US" smtClean="0"/>
              <a:pPr/>
              <a:t>2024/8/28</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2B4A3C6E-D846-4257-8A9E-05B39DBD1472}" type="datetime1">
              <a:rPr kumimoji="1" lang="ja-JP" altLang="en-US" smtClean="0"/>
              <a:pPr/>
              <a:t>2024/8/28</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3FABAB7A-6F8F-48AE-A943-04DC4E891A02}" type="datetime1">
              <a:rPr kumimoji="1" lang="ja-JP" altLang="en-US" smtClean="0"/>
              <a:pPr/>
              <a:t>2024/8/28</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2145C6-10AE-4492-91D5-DB03AC9F03B9}" type="datetime1">
              <a:rPr kumimoji="1" lang="ja-JP" altLang="en-US" smtClean="0"/>
              <a:pPr/>
              <a:t>2024/8/28</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DCEC03-09A3-40E1-85D3-C21B91FC9C15}" type="slidenum">
              <a:rPr kumimoji="1" lang="ja-JP" altLang="en-US" smtClean="0"/>
              <a:pPr/>
              <a:t>‹#›</a:t>
            </a:fld>
            <a:endParaRPr kumimoji="1" lang="ja-JP" altLang="en-US"/>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hf sldNum="0"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AA5D1A46-D9D2-4F10-A5D8-D9311CADC49A}"/>
              </a:ext>
            </a:extLst>
          </p:cNvPr>
          <p:cNvSpPr txBox="1"/>
          <p:nvPr/>
        </p:nvSpPr>
        <p:spPr>
          <a:xfrm>
            <a:off x="216024" y="548680"/>
            <a:ext cx="8964488" cy="307777"/>
          </a:xfrm>
          <a:prstGeom prst="rect">
            <a:avLst/>
          </a:prstGeom>
          <a:noFill/>
        </p:spPr>
        <p:txBody>
          <a:bodyPr wrap="square" rtlCol="0">
            <a:spAutoFit/>
          </a:bodyPr>
          <a:lstStyle/>
          <a:p>
            <a:r>
              <a:rPr kumimoji="1" lang="ja-JP" altLang="en-US" sz="1400" dirty="0"/>
              <a:t>● 共通（仕上がり像Ａ） と 選択群（仕上がり像Ｂ、仕上がり像Ｃ、仕上がり像Ｄ） のいずれか１つを選択する。</a:t>
            </a:r>
            <a:endParaRPr kumimoji="1" lang="en-US" altLang="ja-JP" sz="1400" dirty="0"/>
          </a:p>
        </p:txBody>
      </p:sp>
      <p:sp>
        <p:nvSpPr>
          <p:cNvPr id="5" name="角丸四角形 84">
            <a:extLst>
              <a:ext uri="{FF2B5EF4-FFF2-40B4-BE49-F238E27FC236}">
                <a16:creationId xmlns:a16="http://schemas.microsoft.com/office/drawing/2014/main" id="{A74EBDE9-B6CF-4003-9DF1-FE9EF6E0C529}"/>
              </a:ext>
            </a:extLst>
          </p:cNvPr>
          <p:cNvSpPr/>
          <p:nvPr/>
        </p:nvSpPr>
        <p:spPr>
          <a:xfrm>
            <a:off x="-36512" y="119484"/>
            <a:ext cx="9217024" cy="357188"/>
          </a:xfrm>
          <a:prstGeom prst="roundRect">
            <a:avLst>
              <a:gd name="adj" fmla="val 0"/>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fontAlgn="auto">
              <a:spcBef>
                <a:spcPts val="0"/>
              </a:spcBef>
              <a:spcAft>
                <a:spcPts val="0"/>
              </a:spcAft>
              <a:defRPr/>
            </a:pPr>
            <a:r>
              <a:rPr lang="ja-JP" altLang="en-US" sz="2000" dirty="0">
                <a:solidFill>
                  <a:schemeClr val="tx1"/>
                </a:solidFill>
              </a:rPr>
              <a:t>ＩｏＴシステム技術科のカリキュラムモデル</a:t>
            </a:r>
          </a:p>
        </p:txBody>
      </p:sp>
      <p:sp>
        <p:nvSpPr>
          <p:cNvPr id="6" name="角丸四角形 157">
            <a:extLst>
              <a:ext uri="{FF2B5EF4-FFF2-40B4-BE49-F238E27FC236}">
                <a16:creationId xmlns:a16="http://schemas.microsoft.com/office/drawing/2014/main" id="{B1B420AE-1833-4A73-81AC-F0360AC2C1E9}"/>
              </a:ext>
            </a:extLst>
          </p:cNvPr>
          <p:cNvSpPr/>
          <p:nvPr/>
        </p:nvSpPr>
        <p:spPr>
          <a:xfrm>
            <a:off x="5163984" y="1608839"/>
            <a:ext cx="1722254" cy="2612249"/>
          </a:xfrm>
          <a:prstGeom prst="roundRect">
            <a:avLst>
              <a:gd name="adj" fmla="val 4223"/>
            </a:avLst>
          </a:prstGeom>
          <a:no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p>
        </p:txBody>
      </p:sp>
      <p:sp>
        <p:nvSpPr>
          <p:cNvPr id="8" name="角丸四角形 146">
            <a:extLst>
              <a:ext uri="{FF2B5EF4-FFF2-40B4-BE49-F238E27FC236}">
                <a16:creationId xmlns:a16="http://schemas.microsoft.com/office/drawing/2014/main" id="{A65D92E0-98A7-41E7-A87D-4580FA906851}"/>
              </a:ext>
            </a:extLst>
          </p:cNvPr>
          <p:cNvSpPr/>
          <p:nvPr/>
        </p:nvSpPr>
        <p:spPr>
          <a:xfrm>
            <a:off x="3347864" y="1608839"/>
            <a:ext cx="1728192" cy="2606370"/>
          </a:xfrm>
          <a:prstGeom prst="roundRect">
            <a:avLst>
              <a:gd name="adj" fmla="val 4223"/>
            </a:avLst>
          </a:prstGeom>
          <a:no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p>
        </p:txBody>
      </p:sp>
      <p:sp>
        <p:nvSpPr>
          <p:cNvPr id="9" name="角丸四角形 136">
            <a:extLst>
              <a:ext uri="{FF2B5EF4-FFF2-40B4-BE49-F238E27FC236}">
                <a16:creationId xmlns:a16="http://schemas.microsoft.com/office/drawing/2014/main" id="{25A4E31F-D70D-4A4B-8D11-3C6118EF816A}"/>
              </a:ext>
            </a:extLst>
          </p:cNvPr>
          <p:cNvSpPr/>
          <p:nvPr/>
        </p:nvSpPr>
        <p:spPr>
          <a:xfrm>
            <a:off x="569268" y="2545853"/>
            <a:ext cx="1584176" cy="720000"/>
          </a:xfrm>
          <a:prstGeom prst="roundRect">
            <a:avLst/>
          </a:prstGeom>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dirty="0">
              <a:solidFill>
                <a:prstClr val="black"/>
              </a:solidFill>
              <a:latin typeface="ＭＳ Ｐゴシック"/>
            </a:endParaRPr>
          </a:p>
          <a:p>
            <a:pPr algn="ctr" defTabSz="800100" fontAlgn="auto">
              <a:lnSpc>
                <a:spcPts val="1200"/>
              </a:lnSpc>
              <a:spcAft>
                <a:spcPct val="35000"/>
              </a:spcAft>
              <a:defRPr/>
            </a:pPr>
            <a:r>
              <a:rPr lang="en-US" altLang="ja-JP" sz="1100" dirty="0">
                <a:solidFill>
                  <a:prstClr val="black"/>
                </a:solidFill>
                <a:latin typeface="ＭＳ Ｐゴシック"/>
              </a:rPr>
              <a:t>MS222</a:t>
            </a:r>
            <a:br>
              <a:rPr lang="en-US" altLang="ja-JP" sz="1100" dirty="0">
                <a:solidFill>
                  <a:prstClr val="black"/>
                </a:solidFill>
                <a:latin typeface="ＭＳ Ｐゴシック"/>
              </a:rPr>
            </a:br>
            <a:r>
              <a:rPr lang="zh-CN" altLang="en-US" sz="1100" dirty="0">
                <a:solidFill>
                  <a:prstClr val="black"/>
                </a:solidFill>
                <a:latin typeface="ＭＳ Ｐゴシック" pitchFamily="50" charset="-128"/>
                <a:ea typeface="ＭＳ Ｐゴシック" pitchFamily="50" charset="-128"/>
              </a:rPr>
              <a:t>金属加工基本</a:t>
            </a:r>
            <a:endParaRPr lang="ja-JP" altLang="en-US" sz="1100" dirty="0">
              <a:solidFill>
                <a:prstClr val="black"/>
              </a:solidFill>
              <a:latin typeface="ＭＳ Ｐゴシック" pitchFamily="50" charset="-128"/>
            </a:endParaRPr>
          </a:p>
        </p:txBody>
      </p:sp>
      <p:sp>
        <p:nvSpPr>
          <p:cNvPr id="10" name="角丸四角形 137">
            <a:extLst>
              <a:ext uri="{FF2B5EF4-FFF2-40B4-BE49-F238E27FC236}">
                <a16:creationId xmlns:a16="http://schemas.microsoft.com/office/drawing/2014/main" id="{A10398A6-CEFC-495C-BC01-8C07F5E8B702}"/>
              </a:ext>
            </a:extLst>
          </p:cNvPr>
          <p:cNvSpPr/>
          <p:nvPr/>
        </p:nvSpPr>
        <p:spPr>
          <a:xfrm>
            <a:off x="230183" y="1487053"/>
            <a:ext cx="2244060" cy="2878051"/>
          </a:xfrm>
          <a:prstGeom prst="roundRect">
            <a:avLst>
              <a:gd name="adj" fmla="val 3384"/>
            </a:avLst>
          </a:prstGeom>
          <a:solidFill>
            <a:schemeClr val="accent6">
              <a:lumMod val="20000"/>
              <a:lumOff val="80000"/>
            </a:schemeClr>
          </a:solidFill>
          <a:ln w="19050">
            <a:no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solidFill>
                <a:prstClr val="black"/>
              </a:solidFill>
            </a:endParaRPr>
          </a:p>
        </p:txBody>
      </p:sp>
      <p:sp>
        <p:nvSpPr>
          <p:cNvPr id="11" name="テキスト ボックス 10">
            <a:extLst>
              <a:ext uri="{FF2B5EF4-FFF2-40B4-BE49-F238E27FC236}">
                <a16:creationId xmlns:a16="http://schemas.microsoft.com/office/drawing/2014/main" id="{B5E2737D-3320-4402-8166-BD83EAC0A28F}"/>
              </a:ext>
            </a:extLst>
          </p:cNvPr>
          <p:cNvSpPr txBox="1"/>
          <p:nvPr/>
        </p:nvSpPr>
        <p:spPr>
          <a:xfrm>
            <a:off x="529541" y="1876762"/>
            <a:ext cx="1751053" cy="400110"/>
          </a:xfrm>
          <a:prstGeom prst="rect">
            <a:avLst/>
          </a:prstGeom>
          <a:noFill/>
        </p:spPr>
        <p:txBody>
          <a:bodyPr wrap="square">
            <a:spAutoFit/>
          </a:bodyPr>
          <a:lstStyle/>
          <a:p>
            <a:pPr fontAlgn="auto">
              <a:spcBef>
                <a:spcPts val="0"/>
              </a:spcBef>
              <a:spcAft>
                <a:spcPts val="0"/>
              </a:spcAft>
              <a:defRPr/>
            </a:pPr>
            <a:r>
              <a:rPr lang="ja-JP" altLang="en-US" sz="1000" dirty="0">
                <a:solidFill>
                  <a:prstClr val="black"/>
                </a:solidFill>
                <a:latin typeface="ＭＳ Ｐゴシック"/>
                <a:ea typeface="ＭＳ Ｐゴシック"/>
              </a:rPr>
              <a:t>鉄鋼材の加工及び機械板金作業ができる。</a:t>
            </a:r>
          </a:p>
        </p:txBody>
      </p:sp>
      <p:sp>
        <p:nvSpPr>
          <p:cNvPr id="12" name="角丸四角形 141">
            <a:extLst>
              <a:ext uri="{FF2B5EF4-FFF2-40B4-BE49-F238E27FC236}">
                <a16:creationId xmlns:a16="http://schemas.microsoft.com/office/drawing/2014/main" id="{4B6588FE-64BA-4129-BDD5-D69905A89519}"/>
              </a:ext>
            </a:extLst>
          </p:cNvPr>
          <p:cNvSpPr/>
          <p:nvPr/>
        </p:nvSpPr>
        <p:spPr>
          <a:xfrm>
            <a:off x="569450" y="3423221"/>
            <a:ext cx="1578847" cy="720000"/>
          </a:xfrm>
          <a:prstGeom prst="roundRect">
            <a:avLst/>
          </a:prstGeom>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dirty="0">
              <a:solidFill>
                <a:srgbClr val="000000"/>
              </a:solidFill>
              <a:latin typeface="ＭＳ Ｐゴシック" charset="-128"/>
            </a:endParaRPr>
          </a:p>
          <a:p>
            <a:pPr algn="ctr" defTabSz="800100" fontAlgn="auto">
              <a:lnSpc>
                <a:spcPts val="1000"/>
              </a:lnSpc>
              <a:spcAft>
                <a:spcPct val="35000"/>
              </a:spcAft>
              <a:defRPr/>
            </a:pPr>
            <a:r>
              <a:rPr lang="en-US" altLang="ja-JP" sz="1100" dirty="0">
                <a:latin typeface="+mn-ea"/>
              </a:rPr>
              <a:t>MS203</a:t>
            </a:r>
          </a:p>
          <a:p>
            <a:pPr algn="ctr" defTabSz="800100" fontAlgn="auto">
              <a:lnSpc>
                <a:spcPts val="1000"/>
              </a:lnSpc>
              <a:spcAft>
                <a:spcPct val="35000"/>
              </a:spcAft>
              <a:defRPr/>
            </a:pPr>
            <a:r>
              <a:rPr lang="ja-JP" altLang="en-US" sz="1100" dirty="0">
                <a:latin typeface="+mn-ea"/>
              </a:rPr>
              <a:t>機械板金・プレス作業</a:t>
            </a:r>
          </a:p>
        </p:txBody>
      </p:sp>
      <p:sp>
        <p:nvSpPr>
          <p:cNvPr id="13" name="角丸四角形 143">
            <a:extLst>
              <a:ext uri="{FF2B5EF4-FFF2-40B4-BE49-F238E27FC236}">
                <a16:creationId xmlns:a16="http://schemas.microsoft.com/office/drawing/2014/main" id="{F44F99DF-0F3F-4E4E-986D-C555316F0439}"/>
              </a:ext>
            </a:extLst>
          </p:cNvPr>
          <p:cNvSpPr/>
          <p:nvPr/>
        </p:nvSpPr>
        <p:spPr>
          <a:xfrm>
            <a:off x="3131838" y="1487052"/>
            <a:ext cx="5841741" cy="2878052"/>
          </a:xfrm>
          <a:prstGeom prst="roundRect">
            <a:avLst>
              <a:gd name="adj" fmla="val 2526"/>
            </a:avLst>
          </a:prstGeom>
          <a:solidFill>
            <a:schemeClr val="accent3">
              <a:lumMod val="60000"/>
              <a:lumOff val="40000"/>
            </a:schemeClr>
          </a:solidFill>
          <a:ln w="19050">
            <a:no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solidFill>
                <a:prstClr val="black"/>
              </a:solidFill>
            </a:endParaRPr>
          </a:p>
        </p:txBody>
      </p:sp>
      <p:sp>
        <p:nvSpPr>
          <p:cNvPr id="14" name="角丸四角形 147">
            <a:extLst>
              <a:ext uri="{FF2B5EF4-FFF2-40B4-BE49-F238E27FC236}">
                <a16:creationId xmlns:a16="http://schemas.microsoft.com/office/drawing/2014/main" id="{EA7DF1F3-80CC-453A-BA2D-88DD3BECC638}"/>
              </a:ext>
            </a:extLst>
          </p:cNvPr>
          <p:cNvSpPr/>
          <p:nvPr/>
        </p:nvSpPr>
        <p:spPr>
          <a:xfrm>
            <a:off x="3143738" y="1124444"/>
            <a:ext cx="5829842" cy="310834"/>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a:defRPr/>
            </a:pPr>
            <a:r>
              <a:rPr lang="ja-JP" altLang="en-US" sz="1200" dirty="0">
                <a:solidFill>
                  <a:prstClr val="white"/>
                </a:solidFill>
                <a:latin typeface="+mn-ea"/>
              </a:rPr>
              <a:t>選択群（仕上がり像</a:t>
            </a:r>
            <a:r>
              <a:rPr lang="en-US" altLang="ja-JP" sz="1200" dirty="0">
                <a:solidFill>
                  <a:prstClr val="white"/>
                </a:solidFill>
                <a:latin typeface="+mn-ea"/>
              </a:rPr>
              <a:t>B</a:t>
            </a:r>
            <a:r>
              <a:rPr lang="ja-JP" altLang="en-US" sz="1200" dirty="0">
                <a:solidFill>
                  <a:prstClr val="white"/>
                </a:solidFill>
                <a:latin typeface="+mn-ea"/>
              </a:rPr>
              <a:t>、仕上がり像</a:t>
            </a:r>
            <a:r>
              <a:rPr lang="en-US" altLang="ja-JP" sz="1200" dirty="0">
                <a:solidFill>
                  <a:prstClr val="white"/>
                </a:solidFill>
                <a:latin typeface="+mn-ea"/>
              </a:rPr>
              <a:t>C</a:t>
            </a:r>
            <a:r>
              <a:rPr lang="ja-JP" altLang="en-US" sz="1200" dirty="0">
                <a:solidFill>
                  <a:prstClr val="white"/>
                </a:solidFill>
                <a:latin typeface="+mn-ea"/>
              </a:rPr>
              <a:t> </a:t>
            </a:r>
            <a:r>
              <a:rPr lang="ja-JP" altLang="en-US" sz="1200" dirty="0" err="1">
                <a:solidFill>
                  <a:prstClr val="white"/>
                </a:solidFill>
                <a:latin typeface="+mn-ea"/>
              </a:rPr>
              <a:t>、</a:t>
            </a:r>
            <a:r>
              <a:rPr lang="ja-JP" altLang="en-US" sz="1200" dirty="0">
                <a:solidFill>
                  <a:prstClr val="white"/>
                </a:solidFill>
                <a:latin typeface="+mn-ea"/>
              </a:rPr>
              <a:t>仕上がり像</a:t>
            </a:r>
            <a:r>
              <a:rPr lang="en-US" altLang="ja-JP" sz="1200" dirty="0">
                <a:solidFill>
                  <a:prstClr val="white"/>
                </a:solidFill>
                <a:latin typeface="+mn-ea"/>
              </a:rPr>
              <a:t>D</a:t>
            </a:r>
            <a:r>
              <a:rPr lang="ja-JP" altLang="en-US" sz="1200" dirty="0">
                <a:solidFill>
                  <a:prstClr val="white"/>
                </a:solidFill>
                <a:latin typeface="+mn-ea"/>
              </a:rPr>
              <a:t>のいずれか１つ選択）</a:t>
            </a:r>
          </a:p>
        </p:txBody>
      </p:sp>
      <p:sp>
        <p:nvSpPr>
          <p:cNvPr id="15" name="角丸四角形 152">
            <a:extLst>
              <a:ext uri="{FF2B5EF4-FFF2-40B4-BE49-F238E27FC236}">
                <a16:creationId xmlns:a16="http://schemas.microsoft.com/office/drawing/2014/main" id="{DBD240C5-B19D-4247-9950-68274B278EFF}"/>
              </a:ext>
            </a:extLst>
          </p:cNvPr>
          <p:cNvSpPr/>
          <p:nvPr/>
        </p:nvSpPr>
        <p:spPr>
          <a:xfrm>
            <a:off x="983548" y="2564904"/>
            <a:ext cx="828000" cy="180000"/>
          </a:xfrm>
          <a:prstGeom prst="roundRect">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800" spc="-100" dirty="0">
                <a:solidFill>
                  <a:prstClr val="white"/>
                </a:solidFill>
                <a:latin typeface="ＭＳ Ｐゴシック"/>
              </a:rPr>
              <a:t>第１、４システム</a:t>
            </a:r>
          </a:p>
        </p:txBody>
      </p:sp>
      <p:sp>
        <p:nvSpPr>
          <p:cNvPr id="16" name="角丸四角形 153">
            <a:extLst>
              <a:ext uri="{FF2B5EF4-FFF2-40B4-BE49-F238E27FC236}">
                <a16:creationId xmlns:a16="http://schemas.microsoft.com/office/drawing/2014/main" id="{CCA48437-3113-4B42-9E67-A55A136529F9}"/>
              </a:ext>
            </a:extLst>
          </p:cNvPr>
          <p:cNvSpPr/>
          <p:nvPr/>
        </p:nvSpPr>
        <p:spPr>
          <a:xfrm>
            <a:off x="983548" y="3432746"/>
            <a:ext cx="792000" cy="180000"/>
          </a:xfrm>
          <a:prstGeom prst="roundRect">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800" spc="-100" dirty="0">
                <a:solidFill>
                  <a:prstClr val="white"/>
                </a:solidFill>
                <a:latin typeface="ＭＳ Ｐゴシック"/>
              </a:rPr>
              <a:t>第２、５システム </a:t>
            </a:r>
          </a:p>
        </p:txBody>
      </p:sp>
      <p:sp>
        <p:nvSpPr>
          <p:cNvPr id="17" name="角丸四角形 155">
            <a:extLst>
              <a:ext uri="{FF2B5EF4-FFF2-40B4-BE49-F238E27FC236}">
                <a16:creationId xmlns:a16="http://schemas.microsoft.com/office/drawing/2014/main" id="{91435C9B-BDB5-4264-9B90-B1F617587873}"/>
              </a:ext>
            </a:extLst>
          </p:cNvPr>
          <p:cNvSpPr/>
          <p:nvPr/>
        </p:nvSpPr>
        <p:spPr>
          <a:xfrm>
            <a:off x="230183" y="1119486"/>
            <a:ext cx="2244060" cy="310833"/>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ja-JP" altLang="en-US" sz="1200" dirty="0">
                <a:solidFill>
                  <a:prstClr val="white"/>
                </a:solidFill>
              </a:rPr>
              <a:t>共通</a:t>
            </a:r>
          </a:p>
        </p:txBody>
      </p:sp>
      <p:sp>
        <p:nvSpPr>
          <p:cNvPr id="18" name="角丸四角形 53">
            <a:extLst>
              <a:ext uri="{FF2B5EF4-FFF2-40B4-BE49-F238E27FC236}">
                <a16:creationId xmlns:a16="http://schemas.microsoft.com/office/drawing/2014/main" id="{063AA535-E596-4CA0-9449-352D4C15FBB3}"/>
              </a:ext>
            </a:extLst>
          </p:cNvPr>
          <p:cNvSpPr/>
          <p:nvPr/>
        </p:nvSpPr>
        <p:spPr>
          <a:xfrm>
            <a:off x="7068354" y="1608839"/>
            <a:ext cx="1836000" cy="2612249"/>
          </a:xfrm>
          <a:prstGeom prst="roundRect">
            <a:avLst>
              <a:gd name="adj" fmla="val 0"/>
            </a:avLst>
          </a:prstGeom>
          <a:solidFill>
            <a:schemeClr val="bg1"/>
          </a:solid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p>
        </p:txBody>
      </p:sp>
      <p:sp>
        <p:nvSpPr>
          <p:cNvPr id="19" name="テキスト ボックス 18">
            <a:extLst>
              <a:ext uri="{FF2B5EF4-FFF2-40B4-BE49-F238E27FC236}">
                <a16:creationId xmlns:a16="http://schemas.microsoft.com/office/drawing/2014/main" id="{9D736ECB-62C2-4CF9-9B0E-599996720C7D}"/>
              </a:ext>
            </a:extLst>
          </p:cNvPr>
          <p:cNvSpPr txBox="1"/>
          <p:nvPr/>
        </p:nvSpPr>
        <p:spPr>
          <a:xfrm>
            <a:off x="7087867" y="1857018"/>
            <a:ext cx="1845000" cy="553998"/>
          </a:xfrm>
          <a:prstGeom prst="rect">
            <a:avLst/>
          </a:prstGeom>
          <a:noFill/>
        </p:spPr>
        <p:txBody>
          <a:bodyPr wrap="square">
            <a:spAutoFit/>
          </a:bodyPr>
          <a:lstStyle/>
          <a:p>
            <a:r>
              <a:rPr lang="ja-JP" altLang="en-US" sz="1000" dirty="0">
                <a:latin typeface="ＭＳ Ｐゴシック" pitchFamily="50" charset="-128"/>
              </a:rPr>
              <a:t>生産設備を</a:t>
            </a:r>
            <a:r>
              <a:rPr lang="en-US" altLang="ja-JP" sz="1000" dirty="0">
                <a:latin typeface="ＭＳ Ｐゴシック" pitchFamily="50" charset="-128"/>
              </a:rPr>
              <a:t>IoT</a:t>
            </a:r>
            <a:r>
              <a:rPr lang="ja-JP" altLang="en-US" sz="1000" dirty="0">
                <a:latin typeface="ＭＳ Ｐゴシック" pitchFamily="50" charset="-128"/>
              </a:rPr>
              <a:t>機器と連携し、生産性を向上させるシステムを開発・構築することができる。</a:t>
            </a:r>
            <a:endParaRPr lang="en-US" altLang="ja-JP" sz="1000" dirty="0">
              <a:latin typeface="ＭＳ Ｐゴシック" pitchFamily="50" charset="-128"/>
            </a:endParaRPr>
          </a:p>
        </p:txBody>
      </p:sp>
      <p:sp>
        <p:nvSpPr>
          <p:cNvPr id="20" name="角丸四角形 64">
            <a:extLst>
              <a:ext uri="{FF2B5EF4-FFF2-40B4-BE49-F238E27FC236}">
                <a16:creationId xmlns:a16="http://schemas.microsoft.com/office/drawing/2014/main" id="{0692DC12-0804-4E76-B4B2-7EF2C4462282}"/>
              </a:ext>
            </a:extLst>
          </p:cNvPr>
          <p:cNvSpPr/>
          <p:nvPr/>
        </p:nvSpPr>
        <p:spPr>
          <a:xfrm>
            <a:off x="434291" y="1593652"/>
            <a:ext cx="1836000" cy="2606370"/>
          </a:xfrm>
          <a:prstGeom prst="roundRect">
            <a:avLst>
              <a:gd name="adj" fmla="val 0"/>
            </a:avLst>
          </a:prstGeom>
          <a:solidFill>
            <a:schemeClr val="bg1"/>
          </a:solid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p>
        </p:txBody>
      </p:sp>
      <p:sp>
        <p:nvSpPr>
          <p:cNvPr id="21" name="右矢印 70">
            <a:extLst>
              <a:ext uri="{FF2B5EF4-FFF2-40B4-BE49-F238E27FC236}">
                <a16:creationId xmlns:a16="http://schemas.microsoft.com/office/drawing/2014/main" id="{69E1C0BE-F036-4C5E-BA66-596476F707D8}"/>
              </a:ext>
            </a:extLst>
          </p:cNvPr>
          <p:cNvSpPr/>
          <p:nvPr/>
        </p:nvSpPr>
        <p:spPr>
          <a:xfrm>
            <a:off x="2358702" y="2987427"/>
            <a:ext cx="842708" cy="271556"/>
          </a:xfrm>
          <a:prstGeom prst="rightArrow">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dirty="0">
                <a:solidFill>
                  <a:prstClr val="white"/>
                </a:solidFill>
              </a:rPr>
              <a:t>訓練パターン</a:t>
            </a:r>
          </a:p>
        </p:txBody>
      </p:sp>
      <p:sp>
        <p:nvSpPr>
          <p:cNvPr id="22" name="正方形/長方形 21">
            <a:extLst>
              <a:ext uri="{FF2B5EF4-FFF2-40B4-BE49-F238E27FC236}">
                <a16:creationId xmlns:a16="http://schemas.microsoft.com/office/drawing/2014/main" id="{C38F6D12-06F0-449E-BE82-A300664939FD}"/>
              </a:ext>
            </a:extLst>
          </p:cNvPr>
          <p:cNvSpPr/>
          <p:nvPr/>
        </p:nvSpPr>
        <p:spPr>
          <a:xfrm>
            <a:off x="434291" y="1582304"/>
            <a:ext cx="1836000" cy="233545"/>
          </a:xfrm>
          <a:prstGeom prst="rect">
            <a:avLst/>
          </a:prstGeom>
          <a:solidFill>
            <a:srgbClr val="0070C0"/>
          </a:solidFill>
          <a:ln>
            <a:solidFill>
              <a:srgbClr val="0070C0"/>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r>
              <a:rPr lang="ja-JP" altLang="en-US" sz="1050" dirty="0">
                <a:solidFill>
                  <a:schemeClr val="bg1"/>
                </a:solidFill>
                <a:latin typeface="+mn-ea"/>
              </a:rPr>
              <a:t>仕上がり像</a:t>
            </a:r>
            <a:r>
              <a:rPr lang="en-US" altLang="ja-JP" sz="1050" dirty="0">
                <a:solidFill>
                  <a:schemeClr val="bg1"/>
                </a:solidFill>
                <a:latin typeface="+mn-ea"/>
              </a:rPr>
              <a:t>A</a:t>
            </a:r>
            <a:endParaRPr kumimoji="1" lang="ja-JP" altLang="en-US" sz="1050" dirty="0">
              <a:solidFill>
                <a:schemeClr val="bg1"/>
              </a:solidFill>
              <a:latin typeface="+mn-ea"/>
            </a:endParaRPr>
          </a:p>
        </p:txBody>
      </p:sp>
      <p:sp>
        <p:nvSpPr>
          <p:cNvPr id="23" name="正方形/長方形 22">
            <a:extLst>
              <a:ext uri="{FF2B5EF4-FFF2-40B4-BE49-F238E27FC236}">
                <a16:creationId xmlns:a16="http://schemas.microsoft.com/office/drawing/2014/main" id="{195B5C82-A840-4A6D-B24C-1AB620FE9F22}"/>
              </a:ext>
            </a:extLst>
          </p:cNvPr>
          <p:cNvSpPr/>
          <p:nvPr/>
        </p:nvSpPr>
        <p:spPr>
          <a:xfrm>
            <a:off x="7068355" y="1582304"/>
            <a:ext cx="1836000" cy="233545"/>
          </a:xfrm>
          <a:prstGeom prst="rect">
            <a:avLst/>
          </a:prstGeom>
          <a:solidFill>
            <a:srgbClr val="0070C0"/>
          </a:solidFill>
          <a:ln>
            <a:solidFill>
              <a:srgbClr val="0070C0"/>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r>
              <a:rPr lang="ja-JP" altLang="en-US" sz="1050" dirty="0">
                <a:solidFill>
                  <a:schemeClr val="bg1"/>
                </a:solidFill>
                <a:latin typeface="+mn-ea"/>
              </a:rPr>
              <a:t>仕上がり像</a:t>
            </a:r>
            <a:r>
              <a:rPr lang="en-US" altLang="ja-JP" sz="1050" dirty="0">
                <a:solidFill>
                  <a:schemeClr val="bg1"/>
                </a:solidFill>
                <a:latin typeface="+mn-ea"/>
              </a:rPr>
              <a:t>D</a:t>
            </a:r>
            <a:endParaRPr kumimoji="1" lang="ja-JP" altLang="en-US" sz="1050" dirty="0">
              <a:solidFill>
                <a:schemeClr val="bg1"/>
              </a:solidFill>
              <a:latin typeface="+mn-ea"/>
            </a:endParaRPr>
          </a:p>
        </p:txBody>
      </p:sp>
      <p:sp>
        <p:nvSpPr>
          <p:cNvPr id="24" name="テキスト ボックス 23">
            <a:extLst>
              <a:ext uri="{FF2B5EF4-FFF2-40B4-BE49-F238E27FC236}">
                <a16:creationId xmlns:a16="http://schemas.microsoft.com/office/drawing/2014/main" id="{A8524C5E-ACC3-473F-8E28-F9EC63C0B70A}"/>
              </a:ext>
            </a:extLst>
          </p:cNvPr>
          <p:cNvSpPr txBox="1"/>
          <p:nvPr/>
        </p:nvSpPr>
        <p:spPr>
          <a:xfrm>
            <a:off x="496590" y="1876762"/>
            <a:ext cx="1747758" cy="553998"/>
          </a:xfrm>
          <a:prstGeom prst="rect">
            <a:avLst/>
          </a:prstGeom>
          <a:noFill/>
        </p:spPr>
        <p:txBody>
          <a:bodyPr wrap="square">
            <a:spAutoFit/>
          </a:bodyPr>
          <a:lstStyle/>
          <a:p>
            <a:r>
              <a:rPr lang="en-US" altLang="ja-JP" sz="1000" dirty="0">
                <a:latin typeface="+mj-ea"/>
                <a:ea typeface="+mj-ea"/>
              </a:rPr>
              <a:t>IoT</a:t>
            </a:r>
            <a:r>
              <a:rPr lang="ja-JP" altLang="en-US" sz="1000" dirty="0">
                <a:latin typeface="+mj-ea"/>
                <a:ea typeface="+mj-ea"/>
              </a:rPr>
              <a:t>デバイス・ネットワークを理解し、</a:t>
            </a:r>
            <a:r>
              <a:rPr lang="en-US" altLang="ja-JP" sz="1000" dirty="0">
                <a:latin typeface="+mj-ea"/>
                <a:ea typeface="+mj-ea"/>
              </a:rPr>
              <a:t>IoT</a:t>
            </a:r>
            <a:r>
              <a:rPr lang="ja-JP" altLang="en-US" sz="1000" dirty="0">
                <a:latin typeface="+mj-ea"/>
                <a:ea typeface="+mj-ea"/>
              </a:rPr>
              <a:t>システムの構築・保守作業ができる。</a:t>
            </a:r>
            <a:endParaRPr lang="en-US" altLang="ja-JP" sz="1000" dirty="0">
              <a:latin typeface="+mj-ea"/>
              <a:ea typeface="+mj-ea"/>
            </a:endParaRPr>
          </a:p>
        </p:txBody>
      </p:sp>
      <p:sp>
        <p:nvSpPr>
          <p:cNvPr id="25" name="角丸四角形 97">
            <a:extLst>
              <a:ext uri="{FF2B5EF4-FFF2-40B4-BE49-F238E27FC236}">
                <a16:creationId xmlns:a16="http://schemas.microsoft.com/office/drawing/2014/main" id="{CDA2836F-CA68-4360-8BB1-CD4A57B66D3C}"/>
              </a:ext>
            </a:extLst>
          </p:cNvPr>
          <p:cNvSpPr/>
          <p:nvPr/>
        </p:nvSpPr>
        <p:spPr>
          <a:xfrm>
            <a:off x="5173509" y="1608839"/>
            <a:ext cx="1836000" cy="2612249"/>
          </a:xfrm>
          <a:prstGeom prst="roundRect">
            <a:avLst>
              <a:gd name="adj" fmla="val 0"/>
            </a:avLst>
          </a:prstGeom>
          <a:solidFill>
            <a:schemeClr val="bg1"/>
          </a:solid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p>
        </p:txBody>
      </p:sp>
      <p:sp>
        <p:nvSpPr>
          <p:cNvPr id="26" name="角丸四角形 99">
            <a:extLst>
              <a:ext uri="{FF2B5EF4-FFF2-40B4-BE49-F238E27FC236}">
                <a16:creationId xmlns:a16="http://schemas.microsoft.com/office/drawing/2014/main" id="{3BA96800-1614-4BFD-9B46-8BA9F3638550}"/>
              </a:ext>
            </a:extLst>
          </p:cNvPr>
          <p:cNvSpPr/>
          <p:nvPr/>
        </p:nvSpPr>
        <p:spPr>
          <a:xfrm>
            <a:off x="3275856" y="1608839"/>
            <a:ext cx="1836000" cy="2606370"/>
          </a:xfrm>
          <a:prstGeom prst="roundRect">
            <a:avLst>
              <a:gd name="adj" fmla="val 0"/>
            </a:avLst>
          </a:prstGeom>
          <a:solidFill>
            <a:schemeClr val="bg1"/>
          </a:solid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p>
        </p:txBody>
      </p:sp>
      <p:sp>
        <p:nvSpPr>
          <p:cNvPr id="27" name="テキスト ボックス 26">
            <a:extLst>
              <a:ext uri="{FF2B5EF4-FFF2-40B4-BE49-F238E27FC236}">
                <a16:creationId xmlns:a16="http://schemas.microsoft.com/office/drawing/2014/main" id="{5AAAF2FF-A0EB-4CC8-BF8E-7D1D593563AD}"/>
              </a:ext>
            </a:extLst>
          </p:cNvPr>
          <p:cNvSpPr txBox="1"/>
          <p:nvPr/>
        </p:nvSpPr>
        <p:spPr>
          <a:xfrm>
            <a:off x="5196370" y="1857018"/>
            <a:ext cx="1785799" cy="246221"/>
          </a:xfrm>
          <a:prstGeom prst="rect">
            <a:avLst/>
          </a:prstGeom>
          <a:noFill/>
        </p:spPr>
        <p:txBody>
          <a:bodyPr wrap="square">
            <a:spAutoFit/>
          </a:bodyPr>
          <a:lstStyle/>
          <a:p>
            <a:r>
              <a:rPr lang="en-US" altLang="ja-JP" sz="1000" dirty="0">
                <a:latin typeface="ＭＳ Ｐゴシック" pitchFamily="50" charset="-128"/>
              </a:rPr>
              <a:t>Web</a:t>
            </a:r>
            <a:r>
              <a:rPr lang="ja-JP" altLang="en-US" sz="1000" dirty="0">
                <a:latin typeface="ＭＳ Ｐゴシック" pitchFamily="50" charset="-128"/>
              </a:rPr>
              <a:t>システムの構築ができる。</a:t>
            </a:r>
            <a:endParaRPr lang="en-US" altLang="ja-JP" sz="1000" dirty="0">
              <a:latin typeface="ＭＳ Ｐゴシック" pitchFamily="50" charset="-128"/>
            </a:endParaRPr>
          </a:p>
        </p:txBody>
      </p:sp>
      <p:sp>
        <p:nvSpPr>
          <p:cNvPr id="28" name="テキスト ボックス 27">
            <a:extLst>
              <a:ext uri="{FF2B5EF4-FFF2-40B4-BE49-F238E27FC236}">
                <a16:creationId xmlns:a16="http://schemas.microsoft.com/office/drawing/2014/main" id="{F33FBAA8-71F6-40E2-9397-17B4561E651A}"/>
              </a:ext>
            </a:extLst>
          </p:cNvPr>
          <p:cNvSpPr txBox="1"/>
          <p:nvPr/>
        </p:nvSpPr>
        <p:spPr>
          <a:xfrm>
            <a:off x="3372248" y="1857018"/>
            <a:ext cx="1728191" cy="553998"/>
          </a:xfrm>
          <a:prstGeom prst="rect">
            <a:avLst/>
          </a:prstGeom>
          <a:noFill/>
        </p:spPr>
        <p:txBody>
          <a:bodyPr wrap="square">
            <a:spAutoFit/>
          </a:bodyPr>
          <a:lstStyle/>
          <a:p>
            <a:r>
              <a:rPr lang="ja-JP" altLang="en-US" sz="1000" dirty="0">
                <a:latin typeface="ＭＳ Ｐゴシック" pitchFamily="50" charset="-128"/>
              </a:rPr>
              <a:t>タブレット端末等を用いた生産設備制御システムの開発・保守・管理ができる。</a:t>
            </a:r>
            <a:endParaRPr lang="en-US" altLang="ja-JP" sz="1000" dirty="0">
              <a:latin typeface="ＭＳ Ｐゴシック" pitchFamily="50" charset="-128"/>
            </a:endParaRPr>
          </a:p>
        </p:txBody>
      </p:sp>
      <p:sp>
        <p:nvSpPr>
          <p:cNvPr id="29" name="正方形/長方形 28">
            <a:extLst>
              <a:ext uri="{FF2B5EF4-FFF2-40B4-BE49-F238E27FC236}">
                <a16:creationId xmlns:a16="http://schemas.microsoft.com/office/drawing/2014/main" id="{4025401A-20C9-409A-B282-A24BC4A81FF6}"/>
              </a:ext>
            </a:extLst>
          </p:cNvPr>
          <p:cNvSpPr/>
          <p:nvPr/>
        </p:nvSpPr>
        <p:spPr>
          <a:xfrm>
            <a:off x="3275856" y="1582304"/>
            <a:ext cx="1836000" cy="233545"/>
          </a:xfrm>
          <a:prstGeom prst="rect">
            <a:avLst/>
          </a:prstGeom>
          <a:solidFill>
            <a:srgbClr val="0070C0"/>
          </a:solidFill>
          <a:ln>
            <a:solidFill>
              <a:srgbClr val="0070C0"/>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r>
              <a:rPr lang="ja-JP" altLang="en-US" sz="1050" dirty="0">
                <a:solidFill>
                  <a:schemeClr val="bg1"/>
                </a:solidFill>
                <a:latin typeface="+mn-ea"/>
              </a:rPr>
              <a:t>仕上がり像</a:t>
            </a:r>
            <a:r>
              <a:rPr lang="en-US" altLang="ja-JP" sz="1050" dirty="0">
                <a:solidFill>
                  <a:schemeClr val="bg1"/>
                </a:solidFill>
                <a:latin typeface="+mn-ea"/>
              </a:rPr>
              <a:t>B</a:t>
            </a:r>
            <a:endParaRPr kumimoji="1" lang="ja-JP" altLang="en-US" sz="1050" dirty="0">
              <a:solidFill>
                <a:schemeClr val="bg1"/>
              </a:solidFill>
              <a:latin typeface="+mn-ea"/>
            </a:endParaRPr>
          </a:p>
        </p:txBody>
      </p:sp>
      <p:sp>
        <p:nvSpPr>
          <p:cNvPr id="30" name="正方形/長方形 29">
            <a:extLst>
              <a:ext uri="{FF2B5EF4-FFF2-40B4-BE49-F238E27FC236}">
                <a16:creationId xmlns:a16="http://schemas.microsoft.com/office/drawing/2014/main" id="{32ACF608-56D5-4DC9-B653-327889D40104}"/>
              </a:ext>
            </a:extLst>
          </p:cNvPr>
          <p:cNvSpPr/>
          <p:nvPr/>
        </p:nvSpPr>
        <p:spPr>
          <a:xfrm>
            <a:off x="5167571" y="1582304"/>
            <a:ext cx="1836000" cy="233545"/>
          </a:xfrm>
          <a:prstGeom prst="rect">
            <a:avLst/>
          </a:prstGeom>
          <a:solidFill>
            <a:srgbClr val="0070C0"/>
          </a:solidFill>
          <a:ln>
            <a:solidFill>
              <a:srgbClr val="0070C0"/>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r>
              <a:rPr lang="ja-JP" altLang="en-US" sz="1050" dirty="0">
                <a:solidFill>
                  <a:schemeClr val="bg1"/>
                </a:solidFill>
                <a:latin typeface="+mn-ea"/>
              </a:rPr>
              <a:t>仕上がり像</a:t>
            </a:r>
            <a:r>
              <a:rPr lang="en-US" altLang="ja-JP" sz="1050" dirty="0">
                <a:solidFill>
                  <a:schemeClr val="bg1"/>
                </a:solidFill>
                <a:latin typeface="+mn-ea"/>
              </a:rPr>
              <a:t>C</a:t>
            </a:r>
            <a:endParaRPr kumimoji="1" lang="ja-JP" altLang="en-US" sz="1050" dirty="0">
              <a:solidFill>
                <a:schemeClr val="bg1"/>
              </a:solidFill>
              <a:latin typeface="+mn-ea"/>
            </a:endParaRPr>
          </a:p>
        </p:txBody>
      </p:sp>
      <p:grpSp>
        <p:nvGrpSpPr>
          <p:cNvPr id="35" name="グループ化 34">
            <a:extLst>
              <a:ext uri="{FF2B5EF4-FFF2-40B4-BE49-F238E27FC236}">
                <a16:creationId xmlns:a16="http://schemas.microsoft.com/office/drawing/2014/main" id="{B038B293-41A2-41F1-A8A3-DC470BF5790B}"/>
              </a:ext>
            </a:extLst>
          </p:cNvPr>
          <p:cNvGrpSpPr/>
          <p:nvPr/>
        </p:nvGrpSpPr>
        <p:grpSpPr>
          <a:xfrm>
            <a:off x="535360" y="2589621"/>
            <a:ext cx="1636250" cy="1525551"/>
            <a:chOff x="930810" y="2359880"/>
            <a:chExt cx="1636250" cy="1525551"/>
          </a:xfrm>
        </p:grpSpPr>
        <p:grpSp>
          <p:nvGrpSpPr>
            <p:cNvPr id="36" name="グループ化 35">
              <a:extLst>
                <a:ext uri="{FF2B5EF4-FFF2-40B4-BE49-F238E27FC236}">
                  <a16:creationId xmlns:a16="http://schemas.microsoft.com/office/drawing/2014/main" id="{D5A515EB-4C62-4EE6-9A52-398066E1F43A}"/>
                </a:ext>
              </a:extLst>
            </p:cNvPr>
            <p:cNvGrpSpPr/>
            <p:nvPr/>
          </p:nvGrpSpPr>
          <p:grpSpPr>
            <a:xfrm>
              <a:off x="930810" y="2366112"/>
              <a:ext cx="1636250" cy="1519319"/>
              <a:chOff x="1115616" y="2420887"/>
              <a:chExt cx="1636250" cy="1519319"/>
            </a:xfrm>
          </p:grpSpPr>
          <p:sp>
            <p:nvSpPr>
              <p:cNvPr id="43" name="角丸四角形 60">
                <a:extLst>
                  <a:ext uri="{FF2B5EF4-FFF2-40B4-BE49-F238E27FC236}">
                    <a16:creationId xmlns:a16="http://schemas.microsoft.com/office/drawing/2014/main" id="{8CFCD1EC-B8C1-415E-AEAA-6D574C1D1155}"/>
                  </a:ext>
                </a:extLst>
              </p:cNvPr>
              <p:cNvSpPr/>
              <p:nvPr/>
            </p:nvSpPr>
            <p:spPr>
              <a:xfrm>
                <a:off x="1115616" y="2420887"/>
                <a:ext cx="1636250" cy="720000"/>
              </a:xfrm>
              <a:prstGeom prst="roundRect">
                <a:avLst>
                  <a:gd name="adj" fmla="val 0"/>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prstClr val="black"/>
                  </a:solidFill>
                  <a:latin typeface="ＭＳ Ｐゴシック"/>
                </a:endParaRPr>
              </a:p>
              <a:p>
                <a:pPr algn="ctr" defTabSz="800100">
                  <a:lnSpc>
                    <a:spcPts val="1300"/>
                  </a:lnSpc>
                  <a:spcAft>
                    <a:spcPct val="35000"/>
                  </a:spcAft>
                  <a:defRPr/>
                </a:pPr>
                <a:r>
                  <a:rPr lang="en-US" altLang="ja-JP" sz="1100" b="1" dirty="0">
                    <a:solidFill>
                      <a:prstClr val="black"/>
                    </a:solidFill>
                    <a:latin typeface="ＭＳ Ｐゴシック"/>
                  </a:rPr>
                  <a:t>ES370</a:t>
                </a:r>
                <a:br>
                  <a:rPr lang="en-US" altLang="ja-JP" sz="1100" b="1" dirty="0">
                    <a:solidFill>
                      <a:prstClr val="black"/>
                    </a:solidFill>
                    <a:latin typeface="ＭＳ Ｐゴシック"/>
                  </a:rPr>
                </a:br>
                <a:r>
                  <a:rPr lang="en-US" altLang="ja-JP" sz="1100" b="1" dirty="0">
                    <a:solidFill>
                      <a:prstClr val="black"/>
                    </a:solidFill>
                    <a:latin typeface="ＭＳ Ｐゴシック" pitchFamily="50" charset="-128"/>
                    <a:ea typeface="ＭＳ Ｐゴシック" pitchFamily="50" charset="-128"/>
                  </a:rPr>
                  <a:t>IoT</a:t>
                </a:r>
                <a:r>
                  <a:rPr lang="ja-JP" altLang="en-US" sz="1100" b="1" dirty="0">
                    <a:solidFill>
                      <a:prstClr val="black"/>
                    </a:solidFill>
                    <a:latin typeface="ＭＳ Ｐゴシック" pitchFamily="50" charset="-128"/>
                    <a:ea typeface="ＭＳ Ｐゴシック" pitchFamily="50" charset="-128"/>
                  </a:rPr>
                  <a:t>エッジデバイス</a:t>
                </a:r>
                <a:r>
                  <a:rPr lang="ja-JP" altLang="en-US" sz="1100" b="1" dirty="0" smtClean="0">
                    <a:solidFill>
                      <a:prstClr val="black"/>
                    </a:solidFill>
                    <a:latin typeface="ＭＳ Ｐゴシック" pitchFamily="50" charset="-128"/>
                    <a:ea typeface="ＭＳ Ｐゴシック" pitchFamily="50" charset="-128"/>
                  </a:rPr>
                  <a:t>開発</a:t>
                </a:r>
                <a:r>
                  <a:rPr lang="en-US" altLang="ja-JP" sz="1100" b="1" dirty="0" smtClean="0">
                    <a:solidFill>
                      <a:prstClr val="black"/>
                    </a:solidFill>
                    <a:latin typeface="ＭＳ Ｐゴシック" pitchFamily="50" charset="-128"/>
                    <a:ea typeface="ＭＳ Ｐゴシック" pitchFamily="50" charset="-128"/>
                  </a:rPr>
                  <a:t/>
                </a:r>
                <a:br>
                  <a:rPr lang="en-US" altLang="ja-JP" sz="1100" b="1" dirty="0" smtClean="0">
                    <a:solidFill>
                      <a:prstClr val="black"/>
                    </a:solidFill>
                    <a:latin typeface="ＭＳ Ｐゴシック" pitchFamily="50" charset="-128"/>
                    <a:ea typeface="ＭＳ Ｐゴシック" pitchFamily="50" charset="-128"/>
                  </a:rPr>
                </a:br>
                <a:r>
                  <a:rPr lang="ja-JP" altLang="en-US" sz="1100" b="1" dirty="0" smtClean="0">
                    <a:solidFill>
                      <a:prstClr val="black"/>
                    </a:solidFill>
                    <a:latin typeface="ＭＳ Ｐゴシック" pitchFamily="50" charset="-128"/>
                    <a:ea typeface="ＭＳ Ｐゴシック" pitchFamily="50" charset="-128"/>
                  </a:rPr>
                  <a:t>（</a:t>
                </a:r>
                <a:r>
                  <a:rPr lang="ja-JP" altLang="en-US" sz="1100" b="1" dirty="0">
                    <a:solidFill>
                      <a:prstClr val="black"/>
                    </a:solidFill>
                    <a:latin typeface="ＭＳ Ｐゴシック" pitchFamily="50" charset="-128"/>
                    <a:ea typeface="ＭＳ Ｐゴシック" pitchFamily="50" charset="-128"/>
                  </a:rPr>
                  <a:t>基本）</a:t>
                </a:r>
              </a:p>
            </p:txBody>
          </p:sp>
          <p:sp>
            <p:nvSpPr>
              <p:cNvPr id="44" name="角丸四角形 65">
                <a:extLst>
                  <a:ext uri="{FF2B5EF4-FFF2-40B4-BE49-F238E27FC236}">
                    <a16:creationId xmlns:a16="http://schemas.microsoft.com/office/drawing/2014/main" id="{F625C29B-52FE-4573-86C9-2B79F5C4F26F}"/>
                  </a:ext>
                </a:extLst>
              </p:cNvPr>
              <p:cNvSpPr/>
              <p:nvPr/>
            </p:nvSpPr>
            <p:spPr>
              <a:xfrm>
                <a:off x="1115616" y="3220206"/>
                <a:ext cx="1636250" cy="720000"/>
              </a:xfrm>
              <a:prstGeom prst="roundRect">
                <a:avLst>
                  <a:gd name="adj" fmla="val 637"/>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srgbClr val="000000"/>
                  </a:solidFill>
                  <a:latin typeface="ＭＳ Ｐゴシック" charset="-128"/>
                </a:endParaRPr>
              </a:p>
              <a:p>
                <a:pPr algn="ctr" defTabSz="800100" fontAlgn="auto">
                  <a:lnSpc>
                    <a:spcPts val="800"/>
                  </a:lnSpc>
                  <a:spcAft>
                    <a:spcPct val="35000"/>
                  </a:spcAft>
                  <a:defRPr/>
                </a:pPr>
                <a:r>
                  <a:rPr lang="en-US" altLang="ja-JP" sz="1100" b="1" dirty="0">
                    <a:latin typeface="+mn-ea"/>
                  </a:rPr>
                  <a:t>IS725</a:t>
                </a:r>
              </a:p>
              <a:p>
                <a:pPr algn="ctr" defTabSz="800100" fontAlgn="auto">
                  <a:lnSpc>
                    <a:spcPts val="800"/>
                  </a:lnSpc>
                  <a:spcAft>
                    <a:spcPct val="35000"/>
                  </a:spcAft>
                  <a:defRPr/>
                </a:pPr>
                <a:r>
                  <a:rPr lang="ja-JP" altLang="en-US" sz="1100" b="1" dirty="0">
                    <a:latin typeface="+mn-ea"/>
                  </a:rPr>
                  <a:t>ＩｏＴネットワーク技術</a:t>
                </a:r>
              </a:p>
            </p:txBody>
          </p:sp>
        </p:grpSp>
        <p:sp>
          <p:nvSpPr>
            <p:cNvPr id="37" name="正方形/長方形 36">
              <a:extLst>
                <a:ext uri="{FF2B5EF4-FFF2-40B4-BE49-F238E27FC236}">
                  <a16:creationId xmlns:a16="http://schemas.microsoft.com/office/drawing/2014/main" id="{BD10967B-5745-43ED-9B2F-007B0168512D}"/>
                </a:ext>
              </a:extLst>
            </p:cNvPr>
            <p:cNvSpPr/>
            <p:nvPr/>
          </p:nvSpPr>
          <p:spPr>
            <a:xfrm>
              <a:off x="930810" y="3166368"/>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38" name="フローチャート : 端子 184">
              <a:extLst>
                <a:ext uri="{FF2B5EF4-FFF2-40B4-BE49-F238E27FC236}">
                  <a16:creationId xmlns:a16="http://schemas.microsoft.com/office/drawing/2014/main" id="{E27CEF4E-222A-44E9-AB17-9C30005D7476}"/>
                </a:ext>
              </a:extLst>
            </p:cNvPr>
            <p:cNvSpPr/>
            <p:nvPr/>
          </p:nvSpPr>
          <p:spPr>
            <a:xfrm>
              <a:off x="991099" y="3166918"/>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39" name="角丸四角形 67">
              <a:extLst>
                <a:ext uri="{FF2B5EF4-FFF2-40B4-BE49-F238E27FC236}">
                  <a16:creationId xmlns:a16="http://schemas.microsoft.com/office/drawing/2014/main" id="{BACD46CC-AA66-4B88-BAA3-13A4F51158F6}"/>
                </a:ext>
              </a:extLst>
            </p:cNvPr>
            <p:cNvSpPr/>
            <p:nvPr/>
          </p:nvSpPr>
          <p:spPr>
            <a:xfrm>
              <a:off x="1723500" y="3197722"/>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第２システム</a:t>
              </a:r>
            </a:p>
          </p:txBody>
        </p:sp>
        <p:sp>
          <p:nvSpPr>
            <p:cNvPr id="40" name="正方形/長方形 39">
              <a:extLst>
                <a:ext uri="{FF2B5EF4-FFF2-40B4-BE49-F238E27FC236}">
                  <a16:creationId xmlns:a16="http://schemas.microsoft.com/office/drawing/2014/main" id="{D94F8B4C-B5D5-432B-A79B-EDFB247E7010}"/>
                </a:ext>
              </a:extLst>
            </p:cNvPr>
            <p:cNvSpPr/>
            <p:nvPr/>
          </p:nvSpPr>
          <p:spPr>
            <a:xfrm>
              <a:off x="930810" y="2359880"/>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41" name="フローチャート : 端子 184">
              <a:extLst>
                <a:ext uri="{FF2B5EF4-FFF2-40B4-BE49-F238E27FC236}">
                  <a16:creationId xmlns:a16="http://schemas.microsoft.com/office/drawing/2014/main" id="{5CA9C13A-EFD3-40ED-9752-F74ED89CB420}"/>
                </a:ext>
              </a:extLst>
            </p:cNvPr>
            <p:cNvSpPr/>
            <p:nvPr/>
          </p:nvSpPr>
          <p:spPr>
            <a:xfrm>
              <a:off x="991099" y="2360430"/>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42" name="角丸四角形 67">
              <a:extLst>
                <a:ext uri="{FF2B5EF4-FFF2-40B4-BE49-F238E27FC236}">
                  <a16:creationId xmlns:a16="http://schemas.microsoft.com/office/drawing/2014/main" id="{6D6CDB04-75E7-49CA-9314-F4822EA5E368}"/>
                </a:ext>
              </a:extLst>
            </p:cNvPr>
            <p:cNvSpPr/>
            <p:nvPr/>
          </p:nvSpPr>
          <p:spPr>
            <a:xfrm>
              <a:off x="1723500" y="2391234"/>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第１システム</a:t>
              </a:r>
            </a:p>
          </p:txBody>
        </p:sp>
      </p:grpSp>
      <p:grpSp>
        <p:nvGrpSpPr>
          <p:cNvPr id="45" name="グループ化 44">
            <a:extLst>
              <a:ext uri="{FF2B5EF4-FFF2-40B4-BE49-F238E27FC236}">
                <a16:creationId xmlns:a16="http://schemas.microsoft.com/office/drawing/2014/main" id="{7035787E-7D08-4431-8126-5E6F3EE1FDFA}"/>
              </a:ext>
            </a:extLst>
          </p:cNvPr>
          <p:cNvGrpSpPr/>
          <p:nvPr/>
        </p:nvGrpSpPr>
        <p:grpSpPr>
          <a:xfrm>
            <a:off x="7174144" y="2589621"/>
            <a:ext cx="1636250" cy="1525551"/>
            <a:chOff x="930810" y="2359880"/>
            <a:chExt cx="1636250" cy="1525551"/>
          </a:xfrm>
        </p:grpSpPr>
        <p:grpSp>
          <p:nvGrpSpPr>
            <p:cNvPr id="46" name="グループ化 45">
              <a:extLst>
                <a:ext uri="{FF2B5EF4-FFF2-40B4-BE49-F238E27FC236}">
                  <a16:creationId xmlns:a16="http://schemas.microsoft.com/office/drawing/2014/main" id="{FFDC5222-F304-4BD1-938B-0505007044FE}"/>
                </a:ext>
              </a:extLst>
            </p:cNvPr>
            <p:cNvGrpSpPr/>
            <p:nvPr/>
          </p:nvGrpSpPr>
          <p:grpSpPr>
            <a:xfrm>
              <a:off x="930810" y="2366112"/>
              <a:ext cx="1636250" cy="1519319"/>
              <a:chOff x="1115616" y="2420887"/>
              <a:chExt cx="1636250" cy="1519319"/>
            </a:xfrm>
          </p:grpSpPr>
          <p:sp>
            <p:nvSpPr>
              <p:cNvPr id="53" name="角丸四角形 60">
                <a:extLst>
                  <a:ext uri="{FF2B5EF4-FFF2-40B4-BE49-F238E27FC236}">
                    <a16:creationId xmlns:a16="http://schemas.microsoft.com/office/drawing/2014/main" id="{A15CA8BC-101D-42DB-9276-0707E1A41C85}"/>
                  </a:ext>
                </a:extLst>
              </p:cNvPr>
              <p:cNvSpPr/>
              <p:nvPr/>
            </p:nvSpPr>
            <p:spPr>
              <a:xfrm>
                <a:off x="1115616" y="2420887"/>
                <a:ext cx="1636250" cy="720000"/>
              </a:xfrm>
              <a:prstGeom prst="roundRect">
                <a:avLst>
                  <a:gd name="adj" fmla="val 0"/>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prstClr val="black"/>
                  </a:solidFill>
                  <a:latin typeface="ＭＳ Ｐゴシック"/>
                </a:endParaRPr>
              </a:p>
              <a:p>
                <a:pPr algn="ctr" defTabSz="800100" fontAlgn="auto">
                  <a:lnSpc>
                    <a:spcPts val="1300"/>
                  </a:lnSpc>
                  <a:spcAft>
                    <a:spcPct val="35000"/>
                  </a:spcAft>
                  <a:defRPr/>
                </a:pPr>
                <a:r>
                  <a:rPr lang="en-US" altLang="ja-JP" sz="1100" b="1" dirty="0">
                    <a:solidFill>
                      <a:schemeClr val="tx1"/>
                    </a:solidFill>
                    <a:latin typeface="ＭＳ Ｐゴシック"/>
                  </a:rPr>
                  <a:t>ES369</a:t>
                </a:r>
                <a:r>
                  <a:rPr lang="en-US" altLang="ja-JP" sz="1100" b="1" dirty="0">
                    <a:solidFill>
                      <a:prstClr val="black"/>
                    </a:solidFill>
                    <a:latin typeface="ＭＳ Ｐゴシック"/>
                  </a:rPr>
                  <a:t/>
                </a:r>
                <a:br>
                  <a:rPr lang="en-US" altLang="ja-JP" sz="1100" b="1" dirty="0">
                    <a:solidFill>
                      <a:prstClr val="black"/>
                    </a:solidFill>
                    <a:latin typeface="ＭＳ Ｐゴシック"/>
                  </a:rPr>
                </a:br>
                <a:r>
                  <a:rPr lang="zh-TW" altLang="en-US" sz="1100" b="1" dirty="0">
                    <a:solidFill>
                      <a:prstClr val="black"/>
                    </a:solidFill>
                    <a:latin typeface="ＭＳ Ｐゴシック" pitchFamily="50" charset="-128"/>
                    <a:ea typeface="ＭＳ Ｐゴシック" pitchFamily="50" charset="-128"/>
                  </a:rPr>
                  <a:t>生産設備制御技術</a:t>
                </a:r>
                <a:endParaRPr lang="ja-JP" altLang="en-US" sz="1100" b="1" dirty="0">
                  <a:solidFill>
                    <a:prstClr val="black"/>
                  </a:solidFill>
                  <a:latin typeface="ＭＳ Ｐゴシック" pitchFamily="50" charset="-128"/>
                </a:endParaRPr>
              </a:p>
            </p:txBody>
          </p:sp>
          <p:sp>
            <p:nvSpPr>
              <p:cNvPr id="54" name="角丸四角形 65">
                <a:extLst>
                  <a:ext uri="{FF2B5EF4-FFF2-40B4-BE49-F238E27FC236}">
                    <a16:creationId xmlns:a16="http://schemas.microsoft.com/office/drawing/2014/main" id="{2DD4EB07-C834-4B5A-B6F1-E6C2FA0114E9}"/>
                  </a:ext>
                </a:extLst>
              </p:cNvPr>
              <p:cNvSpPr/>
              <p:nvPr/>
            </p:nvSpPr>
            <p:spPr>
              <a:xfrm>
                <a:off x="1115616" y="3220206"/>
                <a:ext cx="1636250" cy="720000"/>
              </a:xfrm>
              <a:prstGeom prst="roundRect">
                <a:avLst>
                  <a:gd name="adj" fmla="val 637"/>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ts val="800"/>
                  </a:lnSpc>
                  <a:spcAft>
                    <a:spcPct val="35000"/>
                  </a:spcAft>
                  <a:defRPr/>
                </a:pPr>
                <a:r>
                  <a:rPr lang="en-US" altLang="ja-JP" sz="1100" b="1" dirty="0" smtClean="0">
                    <a:latin typeface="+mn-ea"/>
                  </a:rPr>
                  <a:t>IS410</a:t>
                </a:r>
                <a:endParaRPr lang="en-US" altLang="ja-JP" sz="1100" b="1" dirty="0">
                  <a:latin typeface="+mn-ea"/>
                </a:endParaRPr>
              </a:p>
              <a:p>
                <a:pPr algn="ctr" defTabSz="800100" fontAlgn="auto">
                  <a:lnSpc>
                    <a:spcPts val="800"/>
                  </a:lnSpc>
                  <a:spcAft>
                    <a:spcPct val="35000"/>
                  </a:spcAft>
                  <a:defRPr/>
                </a:pPr>
                <a:r>
                  <a:rPr lang="en-US" altLang="ja-JP" sz="1100" b="1" dirty="0" smtClean="0">
                    <a:latin typeface="+mn-ea"/>
                  </a:rPr>
                  <a:t>IoT</a:t>
                </a:r>
                <a:r>
                  <a:rPr lang="ja-JP" altLang="en-US" sz="1100" b="1" dirty="0" smtClean="0">
                    <a:latin typeface="+mn-ea"/>
                  </a:rPr>
                  <a:t>システム開発プロセス</a:t>
                </a:r>
                <a:endParaRPr lang="en-US" altLang="ja-JP" sz="1100" b="1" dirty="0">
                  <a:latin typeface="+mn-ea"/>
                </a:endParaRPr>
              </a:p>
            </p:txBody>
          </p:sp>
        </p:grpSp>
        <p:sp>
          <p:nvSpPr>
            <p:cNvPr id="47" name="正方形/長方形 46">
              <a:extLst>
                <a:ext uri="{FF2B5EF4-FFF2-40B4-BE49-F238E27FC236}">
                  <a16:creationId xmlns:a16="http://schemas.microsoft.com/office/drawing/2014/main" id="{B00D38D6-5A2A-416D-ACEB-A6D27F4760AD}"/>
                </a:ext>
              </a:extLst>
            </p:cNvPr>
            <p:cNvSpPr/>
            <p:nvPr/>
          </p:nvSpPr>
          <p:spPr>
            <a:xfrm>
              <a:off x="930810" y="3166368"/>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48" name="フローチャート : 端子 184">
              <a:extLst>
                <a:ext uri="{FF2B5EF4-FFF2-40B4-BE49-F238E27FC236}">
                  <a16:creationId xmlns:a16="http://schemas.microsoft.com/office/drawing/2014/main" id="{7E164DA8-285C-4D08-B773-D9CDBFD1A7E0}"/>
                </a:ext>
              </a:extLst>
            </p:cNvPr>
            <p:cNvSpPr/>
            <p:nvPr/>
          </p:nvSpPr>
          <p:spPr>
            <a:xfrm>
              <a:off x="991099" y="3166918"/>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49" name="角丸四角形 67">
              <a:extLst>
                <a:ext uri="{FF2B5EF4-FFF2-40B4-BE49-F238E27FC236}">
                  <a16:creationId xmlns:a16="http://schemas.microsoft.com/office/drawing/2014/main" id="{EB6495A4-FD7E-4088-B51F-17FF01BECDBF}"/>
                </a:ext>
              </a:extLst>
            </p:cNvPr>
            <p:cNvSpPr/>
            <p:nvPr/>
          </p:nvSpPr>
          <p:spPr>
            <a:xfrm>
              <a:off x="1723500" y="3197722"/>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第５システム</a:t>
              </a:r>
            </a:p>
          </p:txBody>
        </p:sp>
        <p:sp>
          <p:nvSpPr>
            <p:cNvPr id="50" name="正方形/長方形 49">
              <a:extLst>
                <a:ext uri="{FF2B5EF4-FFF2-40B4-BE49-F238E27FC236}">
                  <a16:creationId xmlns:a16="http://schemas.microsoft.com/office/drawing/2014/main" id="{01BA2394-9906-4976-83B1-EEE36E23329E}"/>
                </a:ext>
              </a:extLst>
            </p:cNvPr>
            <p:cNvSpPr/>
            <p:nvPr/>
          </p:nvSpPr>
          <p:spPr>
            <a:xfrm>
              <a:off x="930810" y="2359880"/>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51" name="フローチャート : 端子 184">
              <a:extLst>
                <a:ext uri="{FF2B5EF4-FFF2-40B4-BE49-F238E27FC236}">
                  <a16:creationId xmlns:a16="http://schemas.microsoft.com/office/drawing/2014/main" id="{60306B81-9072-4D2C-BAF2-E9601B106686}"/>
                </a:ext>
              </a:extLst>
            </p:cNvPr>
            <p:cNvSpPr/>
            <p:nvPr/>
          </p:nvSpPr>
          <p:spPr>
            <a:xfrm>
              <a:off x="991099" y="2360430"/>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52" name="角丸四角形 67">
              <a:extLst>
                <a:ext uri="{FF2B5EF4-FFF2-40B4-BE49-F238E27FC236}">
                  <a16:creationId xmlns:a16="http://schemas.microsoft.com/office/drawing/2014/main" id="{739153CC-0C42-41CE-9DCD-4B20AC62D44B}"/>
                </a:ext>
              </a:extLst>
            </p:cNvPr>
            <p:cNvSpPr/>
            <p:nvPr/>
          </p:nvSpPr>
          <p:spPr>
            <a:xfrm>
              <a:off x="1723500" y="2391234"/>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第４システム</a:t>
              </a:r>
            </a:p>
          </p:txBody>
        </p:sp>
      </p:grpSp>
      <p:grpSp>
        <p:nvGrpSpPr>
          <p:cNvPr id="55" name="グループ化 54">
            <a:extLst>
              <a:ext uri="{FF2B5EF4-FFF2-40B4-BE49-F238E27FC236}">
                <a16:creationId xmlns:a16="http://schemas.microsoft.com/office/drawing/2014/main" id="{52018B14-8E11-4650-913E-3814A36ED3DE}"/>
              </a:ext>
            </a:extLst>
          </p:cNvPr>
          <p:cNvGrpSpPr/>
          <p:nvPr/>
        </p:nvGrpSpPr>
        <p:grpSpPr>
          <a:xfrm>
            <a:off x="5279411" y="2589621"/>
            <a:ext cx="1636250" cy="1525551"/>
            <a:chOff x="930810" y="2359880"/>
            <a:chExt cx="1636250" cy="1525551"/>
          </a:xfrm>
        </p:grpSpPr>
        <p:grpSp>
          <p:nvGrpSpPr>
            <p:cNvPr id="56" name="グループ化 55">
              <a:extLst>
                <a:ext uri="{FF2B5EF4-FFF2-40B4-BE49-F238E27FC236}">
                  <a16:creationId xmlns:a16="http://schemas.microsoft.com/office/drawing/2014/main" id="{8D4DE07F-72A4-4DD8-9AD4-A6D256D225AE}"/>
                </a:ext>
              </a:extLst>
            </p:cNvPr>
            <p:cNvGrpSpPr/>
            <p:nvPr/>
          </p:nvGrpSpPr>
          <p:grpSpPr>
            <a:xfrm>
              <a:off x="930810" y="2366112"/>
              <a:ext cx="1636250" cy="1519319"/>
              <a:chOff x="1115616" y="2420887"/>
              <a:chExt cx="1636250" cy="1519319"/>
            </a:xfrm>
          </p:grpSpPr>
          <p:sp>
            <p:nvSpPr>
              <p:cNvPr id="63" name="角丸四角形 60">
                <a:extLst>
                  <a:ext uri="{FF2B5EF4-FFF2-40B4-BE49-F238E27FC236}">
                    <a16:creationId xmlns:a16="http://schemas.microsoft.com/office/drawing/2014/main" id="{54C795C3-C13A-47A4-BF22-75567CEBA945}"/>
                  </a:ext>
                </a:extLst>
              </p:cNvPr>
              <p:cNvSpPr/>
              <p:nvPr/>
            </p:nvSpPr>
            <p:spPr>
              <a:xfrm>
                <a:off x="1115616" y="2420887"/>
                <a:ext cx="1636250" cy="720000"/>
              </a:xfrm>
              <a:prstGeom prst="roundRect">
                <a:avLst>
                  <a:gd name="adj" fmla="val 0"/>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prstClr val="black"/>
                  </a:solidFill>
                  <a:latin typeface="ＭＳ Ｐゴシック"/>
                </a:endParaRPr>
              </a:p>
              <a:p>
                <a:pPr algn="ctr" defTabSz="800100" fontAlgn="auto">
                  <a:lnSpc>
                    <a:spcPts val="1300"/>
                  </a:lnSpc>
                  <a:spcAft>
                    <a:spcPct val="35000"/>
                  </a:spcAft>
                  <a:defRPr/>
                </a:pPr>
                <a:r>
                  <a:rPr lang="en-US" altLang="ja-JP" sz="1100" b="1" dirty="0">
                    <a:solidFill>
                      <a:prstClr val="black"/>
                    </a:solidFill>
                    <a:latin typeface="ＭＳ Ｐゴシック"/>
                  </a:rPr>
                  <a:t>IS727</a:t>
                </a:r>
                <a:br>
                  <a:rPr lang="en-US" altLang="ja-JP" sz="1100" b="1" dirty="0">
                    <a:solidFill>
                      <a:prstClr val="black"/>
                    </a:solidFill>
                    <a:latin typeface="ＭＳ Ｐゴシック"/>
                  </a:rPr>
                </a:br>
                <a:r>
                  <a:rPr lang="ja-JP" altLang="en-US" sz="1100" b="1" dirty="0">
                    <a:solidFill>
                      <a:prstClr val="black"/>
                    </a:solidFill>
                    <a:latin typeface="ＭＳ Ｐゴシック" pitchFamily="50" charset="-128"/>
                    <a:ea typeface="ＭＳ Ｐゴシック" pitchFamily="50" charset="-128"/>
                  </a:rPr>
                  <a:t>Ｗｅｂフロントエンド技術</a:t>
                </a:r>
                <a:endParaRPr lang="en-US" altLang="ja-JP" sz="1100" b="1" dirty="0">
                  <a:solidFill>
                    <a:prstClr val="black"/>
                  </a:solidFill>
                  <a:latin typeface="ＭＳ Ｐゴシック" pitchFamily="50" charset="-128"/>
                  <a:ea typeface="ＭＳ Ｐゴシック" pitchFamily="50" charset="-128"/>
                </a:endParaRPr>
              </a:p>
              <a:p>
                <a:pPr algn="ctr" defTabSz="800100" fontAlgn="auto">
                  <a:lnSpc>
                    <a:spcPts val="1300"/>
                  </a:lnSpc>
                  <a:spcAft>
                    <a:spcPct val="35000"/>
                  </a:spcAft>
                  <a:defRPr/>
                </a:pPr>
                <a:endParaRPr lang="ja-JP" altLang="en-US" sz="1100" b="1" dirty="0">
                  <a:solidFill>
                    <a:prstClr val="black"/>
                  </a:solidFill>
                  <a:latin typeface="ＭＳ Ｐゴシック" pitchFamily="50" charset="-128"/>
                </a:endParaRPr>
              </a:p>
            </p:txBody>
          </p:sp>
          <p:sp>
            <p:nvSpPr>
              <p:cNvPr id="64" name="角丸四角形 65">
                <a:extLst>
                  <a:ext uri="{FF2B5EF4-FFF2-40B4-BE49-F238E27FC236}">
                    <a16:creationId xmlns:a16="http://schemas.microsoft.com/office/drawing/2014/main" id="{C2E834E6-8662-43B3-8470-F33D929EE423}"/>
                  </a:ext>
                </a:extLst>
              </p:cNvPr>
              <p:cNvSpPr/>
              <p:nvPr/>
            </p:nvSpPr>
            <p:spPr>
              <a:xfrm>
                <a:off x="1115616" y="3220206"/>
                <a:ext cx="1636250" cy="720000"/>
              </a:xfrm>
              <a:prstGeom prst="roundRect">
                <a:avLst>
                  <a:gd name="adj" fmla="val 637"/>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srgbClr val="000000"/>
                  </a:solidFill>
                  <a:latin typeface="ＭＳ Ｐゴシック" charset="-128"/>
                </a:endParaRPr>
              </a:p>
              <a:p>
                <a:pPr algn="ctr" defTabSz="800100" fontAlgn="auto">
                  <a:lnSpc>
                    <a:spcPts val="800"/>
                  </a:lnSpc>
                  <a:spcAft>
                    <a:spcPct val="35000"/>
                  </a:spcAft>
                  <a:defRPr/>
                </a:pPr>
                <a:r>
                  <a:rPr lang="en-US" altLang="ja-JP" sz="1100" b="1" dirty="0" smtClean="0">
                    <a:latin typeface="+mn-ea"/>
                  </a:rPr>
                  <a:t>IS728</a:t>
                </a:r>
              </a:p>
              <a:p>
                <a:pPr algn="ctr" defTabSz="800100" fontAlgn="auto">
                  <a:lnSpc>
                    <a:spcPts val="800"/>
                  </a:lnSpc>
                  <a:spcAft>
                    <a:spcPct val="35000"/>
                  </a:spcAft>
                  <a:defRPr/>
                </a:pPr>
                <a:r>
                  <a:rPr lang="ja-JP" altLang="en-US" sz="1100" b="1" dirty="0" smtClean="0">
                    <a:latin typeface="+mn-ea"/>
                  </a:rPr>
                  <a:t>Ｗｅｂサーバサイド技術</a:t>
                </a:r>
                <a:endParaRPr lang="en-US" altLang="ja-JP" sz="1100" b="1" dirty="0" smtClean="0">
                  <a:latin typeface="+mn-ea"/>
                </a:endParaRPr>
              </a:p>
              <a:p>
                <a:pPr algn="ctr" defTabSz="800100" fontAlgn="auto">
                  <a:lnSpc>
                    <a:spcPts val="800"/>
                  </a:lnSpc>
                  <a:spcAft>
                    <a:spcPct val="35000"/>
                  </a:spcAft>
                  <a:defRPr/>
                </a:pPr>
                <a:endParaRPr lang="ja-JP" altLang="en-US" sz="1100" b="1" dirty="0">
                  <a:latin typeface="+mn-ea"/>
                </a:endParaRPr>
              </a:p>
            </p:txBody>
          </p:sp>
        </p:grpSp>
        <p:sp>
          <p:nvSpPr>
            <p:cNvPr id="57" name="正方形/長方形 56">
              <a:extLst>
                <a:ext uri="{FF2B5EF4-FFF2-40B4-BE49-F238E27FC236}">
                  <a16:creationId xmlns:a16="http://schemas.microsoft.com/office/drawing/2014/main" id="{5A548B51-8AAE-4068-9513-EE8CE88073C2}"/>
                </a:ext>
              </a:extLst>
            </p:cNvPr>
            <p:cNvSpPr/>
            <p:nvPr/>
          </p:nvSpPr>
          <p:spPr>
            <a:xfrm>
              <a:off x="930810" y="3166368"/>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58" name="フローチャート : 端子 184">
              <a:extLst>
                <a:ext uri="{FF2B5EF4-FFF2-40B4-BE49-F238E27FC236}">
                  <a16:creationId xmlns:a16="http://schemas.microsoft.com/office/drawing/2014/main" id="{DA267D33-836F-4708-ADDC-5FBD74756FD0}"/>
                </a:ext>
              </a:extLst>
            </p:cNvPr>
            <p:cNvSpPr/>
            <p:nvPr/>
          </p:nvSpPr>
          <p:spPr>
            <a:xfrm>
              <a:off x="991099" y="3166918"/>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59" name="角丸四角形 67">
              <a:extLst>
                <a:ext uri="{FF2B5EF4-FFF2-40B4-BE49-F238E27FC236}">
                  <a16:creationId xmlns:a16="http://schemas.microsoft.com/office/drawing/2014/main" id="{60918AA4-DB8C-4DBE-BEF4-AE486AC1A82B}"/>
                </a:ext>
              </a:extLst>
            </p:cNvPr>
            <p:cNvSpPr/>
            <p:nvPr/>
          </p:nvSpPr>
          <p:spPr>
            <a:xfrm>
              <a:off x="1723500" y="3197722"/>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第５システム</a:t>
              </a:r>
            </a:p>
          </p:txBody>
        </p:sp>
        <p:sp>
          <p:nvSpPr>
            <p:cNvPr id="60" name="正方形/長方形 59">
              <a:extLst>
                <a:ext uri="{FF2B5EF4-FFF2-40B4-BE49-F238E27FC236}">
                  <a16:creationId xmlns:a16="http://schemas.microsoft.com/office/drawing/2014/main" id="{02CF2E1E-A848-4332-8BD7-8AD56A048FEB}"/>
                </a:ext>
              </a:extLst>
            </p:cNvPr>
            <p:cNvSpPr/>
            <p:nvPr/>
          </p:nvSpPr>
          <p:spPr>
            <a:xfrm>
              <a:off x="930810" y="2359880"/>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61" name="フローチャート : 端子 184">
              <a:extLst>
                <a:ext uri="{FF2B5EF4-FFF2-40B4-BE49-F238E27FC236}">
                  <a16:creationId xmlns:a16="http://schemas.microsoft.com/office/drawing/2014/main" id="{31F2CE74-63ED-43DE-80D6-20C5B22B7816}"/>
                </a:ext>
              </a:extLst>
            </p:cNvPr>
            <p:cNvSpPr/>
            <p:nvPr/>
          </p:nvSpPr>
          <p:spPr>
            <a:xfrm>
              <a:off x="991099" y="2360430"/>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62" name="角丸四角形 67">
              <a:extLst>
                <a:ext uri="{FF2B5EF4-FFF2-40B4-BE49-F238E27FC236}">
                  <a16:creationId xmlns:a16="http://schemas.microsoft.com/office/drawing/2014/main" id="{9860E713-3731-4E02-AFD0-1168B3F312F0}"/>
                </a:ext>
              </a:extLst>
            </p:cNvPr>
            <p:cNvSpPr/>
            <p:nvPr/>
          </p:nvSpPr>
          <p:spPr>
            <a:xfrm>
              <a:off x="1723500" y="2391234"/>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第４システム</a:t>
              </a:r>
            </a:p>
          </p:txBody>
        </p:sp>
      </p:grpSp>
      <p:grpSp>
        <p:nvGrpSpPr>
          <p:cNvPr id="65" name="グループ化 64">
            <a:extLst>
              <a:ext uri="{FF2B5EF4-FFF2-40B4-BE49-F238E27FC236}">
                <a16:creationId xmlns:a16="http://schemas.microsoft.com/office/drawing/2014/main" id="{D8BEC467-5F8A-4DB9-BA36-8E55679EE4F2}"/>
              </a:ext>
            </a:extLst>
          </p:cNvPr>
          <p:cNvGrpSpPr/>
          <p:nvPr/>
        </p:nvGrpSpPr>
        <p:grpSpPr>
          <a:xfrm>
            <a:off x="3384310" y="2589621"/>
            <a:ext cx="1636250" cy="1525551"/>
            <a:chOff x="930810" y="2359880"/>
            <a:chExt cx="1636250" cy="1525551"/>
          </a:xfrm>
        </p:grpSpPr>
        <p:grpSp>
          <p:nvGrpSpPr>
            <p:cNvPr id="66" name="グループ化 65">
              <a:extLst>
                <a:ext uri="{FF2B5EF4-FFF2-40B4-BE49-F238E27FC236}">
                  <a16:creationId xmlns:a16="http://schemas.microsoft.com/office/drawing/2014/main" id="{A09226F7-9E36-4AD2-A629-FF330E179AAB}"/>
                </a:ext>
              </a:extLst>
            </p:cNvPr>
            <p:cNvGrpSpPr/>
            <p:nvPr/>
          </p:nvGrpSpPr>
          <p:grpSpPr>
            <a:xfrm>
              <a:off x="930810" y="2366112"/>
              <a:ext cx="1636250" cy="1519319"/>
              <a:chOff x="1115616" y="2420887"/>
              <a:chExt cx="1636250" cy="1519319"/>
            </a:xfrm>
          </p:grpSpPr>
          <p:sp>
            <p:nvSpPr>
              <p:cNvPr id="73" name="角丸四角形 60">
                <a:extLst>
                  <a:ext uri="{FF2B5EF4-FFF2-40B4-BE49-F238E27FC236}">
                    <a16:creationId xmlns:a16="http://schemas.microsoft.com/office/drawing/2014/main" id="{2CF07896-AE88-419D-9711-31ED48CE2392}"/>
                  </a:ext>
                </a:extLst>
              </p:cNvPr>
              <p:cNvSpPr/>
              <p:nvPr/>
            </p:nvSpPr>
            <p:spPr>
              <a:xfrm>
                <a:off x="1115616" y="2420887"/>
                <a:ext cx="1636250" cy="720000"/>
              </a:xfrm>
              <a:prstGeom prst="roundRect">
                <a:avLst>
                  <a:gd name="adj" fmla="val 0"/>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prstClr val="black"/>
                  </a:solidFill>
                  <a:latin typeface="ＭＳ Ｐゴシック"/>
                </a:endParaRPr>
              </a:p>
              <a:p>
                <a:pPr algn="ctr" defTabSz="800100" fontAlgn="auto">
                  <a:lnSpc>
                    <a:spcPts val="1300"/>
                  </a:lnSpc>
                  <a:spcAft>
                    <a:spcPct val="35000"/>
                  </a:spcAft>
                  <a:defRPr/>
                </a:pPr>
                <a:r>
                  <a:rPr lang="en-US" altLang="ja-JP" sz="1100" b="1" dirty="0">
                    <a:solidFill>
                      <a:prstClr val="black"/>
                    </a:solidFill>
                    <a:latin typeface="ＭＳ Ｐゴシック"/>
                  </a:rPr>
                  <a:t>IS731</a:t>
                </a:r>
                <a:br>
                  <a:rPr lang="en-US" altLang="ja-JP" sz="1100" b="1" dirty="0">
                    <a:solidFill>
                      <a:prstClr val="black"/>
                    </a:solidFill>
                    <a:latin typeface="ＭＳ Ｐゴシック"/>
                  </a:rPr>
                </a:br>
                <a:r>
                  <a:rPr lang="ja-JP" altLang="en-US" sz="1100" b="1" dirty="0">
                    <a:solidFill>
                      <a:prstClr val="black"/>
                    </a:solidFill>
                    <a:latin typeface="ＭＳ Ｐゴシック" pitchFamily="50" charset="-128"/>
                    <a:ea typeface="ＭＳ Ｐゴシック" pitchFamily="50" charset="-128"/>
                  </a:rPr>
                  <a:t>生産システム制御開発　技術</a:t>
                </a:r>
                <a:r>
                  <a:rPr lang="en-US" altLang="ja-JP" sz="1100" b="1" dirty="0">
                    <a:solidFill>
                      <a:prstClr val="black"/>
                    </a:solidFill>
                    <a:latin typeface="ＭＳ Ｐゴシック" pitchFamily="50" charset="-128"/>
                    <a:ea typeface="ＭＳ Ｐゴシック" pitchFamily="50" charset="-128"/>
                  </a:rPr>
                  <a:t>Ⅱ</a:t>
                </a:r>
                <a:endParaRPr lang="ja-JP" altLang="en-US" sz="1100" b="1" dirty="0">
                  <a:solidFill>
                    <a:prstClr val="black"/>
                  </a:solidFill>
                  <a:latin typeface="ＭＳ Ｐゴシック" pitchFamily="50" charset="-128"/>
                </a:endParaRPr>
              </a:p>
            </p:txBody>
          </p:sp>
          <p:sp>
            <p:nvSpPr>
              <p:cNvPr id="74" name="角丸四角形 65">
                <a:extLst>
                  <a:ext uri="{FF2B5EF4-FFF2-40B4-BE49-F238E27FC236}">
                    <a16:creationId xmlns:a16="http://schemas.microsoft.com/office/drawing/2014/main" id="{2019504C-3B1D-4F45-8630-B994FDC02D3A}"/>
                  </a:ext>
                </a:extLst>
              </p:cNvPr>
              <p:cNvSpPr/>
              <p:nvPr/>
            </p:nvSpPr>
            <p:spPr>
              <a:xfrm>
                <a:off x="1115616" y="3220206"/>
                <a:ext cx="1636250" cy="720000"/>
              </a:xfrm>
              <a:prstGeom prst="roundRect">
                <a:avLst>
                  <a:gd name="adj" fmla="val 637"/>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srgbClr val="000000"/>
                  </a:solidFill>
                  <a:latin typeface="ＭＳ Ｐゴシック" charset="-128"/>
                </a:endParaRPr>
              </a:p>
              <a:p>
                <a:pPr algn="ctr" defTabSz="800100" fontAlgn="auto">
                  <a:lnSpc>
                    <a:spcPts val="800"/>
                  </a:lnSpc>
                  <a:spcAft>
                    <a:spcPct val="35000"/>
                  </a:spcAft>
                  <a:defRPr/>
                </a:pPr>
                <a:r>
                  <a:rPr lang="en-US" altLang="ja-JP" sz="1100" b="1" dirty="0">
                    <a:latin typeface="+mn-ea"/>
                  </a:rPr>
                  <a:t>ES366</a:t>
                </a:r>
              </a:p>
              <a:p>
                <a:pPr algn="ctr" defTabSz="800100" fontAlgn="auto">
                  <a:lnSpc>
                    <a:spcPts val="800"/>
                  </a:lnSpc>
                  <a:spcAft>
                    <a:spcPct val="35000"/>
                  </a:spcAft>
                  <a:defRPr/>
                </a:pPr>
                <a:r>
                  <a:rPr lang="ja-JP" altLang="en-US" sz="1100" b="1" dirty="0">
                    <a:latin typeface="+mn-ea"/>
                  </a:rPr>
                  <a:t>多機能通信端末デバイス</a:t>
                </a:r>
                <a:endParaRPr lang="en-US" altLang="ja-JP" sz="1100" b="1" dirty="0">
                  <a:latin typeface="+mn-ea"/>
                </a:endParaRPr>
              </a:p>
              <a:p>
                <a:pPr algn="ctr" defTabSz="800100" fontAlgn="auto">
                  <a:lnSpc>
                    <a:spcPts val="800"/>
                  </a:lnSpc>
                  <a:spcAft>
                    <a:spcPct val="35000"/>
                  </a:spcAft>
                  <a:defRPr/>
                </a:pPr>
                <a:r>
                  <a:rPr lang="ja-JP" altLang="en-US" sz="1100" b="1" dirty="0">
                    <a:latin typeface="+mn-ea"/>
                  </a:rPr>
                  <a:t>制御プログラミング</a:t>
                </a:r>
                <a:r>
                  <a:rPr lang="en-US" altLang="ja-JP" sz="1100" b="1" dirty="0">
                    <a:latin typeface="+mn-ea"/>
                  </a:rPr>
                  <a:t>Ⅱ</a:t>
                </a:r>
                <a:endParaRPr lang="ja-JP" altLang="en-US" sz="1100" b="1" dirty="0">
                  <a:latin typeface="+mn-ea"/>
                </a:endParaRPr>
              </a:p>
            </p:txBody>
          </p:sp>
        </p:grpSp>
        <p:sp>
          <p:nvSpPr>
            <p:cNvPr id="67" name="正方形/長方形 66">
              <a:extLst>
                <a:ext uri="{FF2B5EF4-FFF2-40B4-BE49-F238E27FC236}">
                  <a16:creationId xmlns:a16="http://schemas.microsoft.com/office/drawing/2014/main" id="{14393441-D68B-4C4A-8623-90BC53F7ECFA}"/>
                </a:ext>
              </a:extLst>
            </p:cNvPr>
            <p:cNvSpPr/>
            <p:nvPr/>
          </p:nvSpPr>
          <p:spPr>
            <a:xfrm>
              <a:off x="930810" y="3166368"/>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68" name="フローチャート : 端子 184">
              <a:extLst>
                <a:ext uri="{FF2B5EF4-FFF2-40B4-BE49-F238E27FC236}">
                  <a16:creationId xmlns:a16="http://schemas.microsoft.com/office/drawing/2014/main" id="{0733EE53-446C-4F27-893A-0A6398610115}"/>
                </a:ext>
              </a:extLst>
            </p:cNvPr>
            <p:cNvSpPr/>
            <p:nvPr/>
          </p:nvSpPr>
          <p:spPr>
            <a:xfrm>
              <a:off x="991099" y="3166918"/>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69" name="角丸四角形 67">
              <a:extLst>
                <a:ext uri="{FF2B5EF4-FFF2-40B4-BE49-F238E27FC236}">
                  <a16:creationId xmlns:a16="http://schemas.microsoft.com/office/drawing/2014/main" id="{1B193319-6695-432F-A09F-6AC3E558919B}"/>
                </a:ext>
              </a:extLst>
            </p:cNvPr>
            <p:cNvSpPr/>
            <p:nvPr/>
          </p:nvSpPr>
          <p:spPr>
            <a:xfrm>
              <a:off x="1723500" y="3197722"/>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第５システム</a:t>
              </a:r>
            </a:p>
          </p:txBody>
        </p:sp>
        <p:sp>
          <p:nvSpPr>
            <p:cNvPr id="70" name="正方形/長方形 69">
              <a:extLst>
                <a:ext uri="{FF2B5EF4-FFF2-40B4-BE49-F238E27FC236}">
                  <a16:creationId xmlns:a16="http://schemas.microsoft.com/office/drawing/2014/main" id="{F52FDBEB-64C1-45E1-8A15-A388AFE2240A}"/>
                </a:ext>
              </a:extLst>
            </p:cNvPr>
            <p:cNvSpPr/>
            <p:nvPr/>
          </p:nvSpPr>
          <p:spPr>
            <a:xfrm>
              <a:off x="930810" y="2359880"/>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71" name="フローチャート : 端子 184">
              <a:extLst>
                <a:ext uri="{FF2B5EF4-FFF2-40B4-BE49-F238E27FC236}">
                  <a16:creationId xmlns:a16="http://schemas.microsoft.com/office/drawing/2014/main" id="{241249F8-83A1-4B87-BCC2-C2DCD732EF7E}"/>
                </a:ext>
              </a:extLst>
            </p:cNvPr>
            <p:cNvSpPr/>
            <p:nvPr/>
          </p:nvSpPr>
          <p:spPr>
            <a:xfrm>
              <a:off x="991099" y="2360430"/>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72" name="角丸四角形 67">
              <a:extLst>
                <a:ext uri="{FF2B5EF4-FFF2-40B4-BE49-F238E27FC236}">
                  <a16:creationId xmlns:a16="http://schemas.microsoft.com/office/drawing/2014/main" id="{92971475-D4E2-46BE-9132-5215C5C72CCF}"/>
                </a:ext>
              </a:extLst>
            </p:cNvPr>
            <p:cNvSpPr/>
            <p:nvPr/>
          </p:nvSpPr>
          <p:spPr>
            <a:xfrm>
              <a:off x="1723500" y="2391234"/>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第４システム</a:t>
              </a:r>
            </a:p>
          </p:txBody>
        </p:sp>
      </p:grpSp>
      <p:sp>
        <p:nvSpPr>
          <p:cNvPr id="76" name="角丸四角形 76">
            <a:extLst>
              <a:ext uri="{FF2B5EF4-FFF2-40B4-BE49-F238E27FC236}">
                <a16:creationId xmlns:a16="http://schemas.microsoft.com/office/drawing/2014/main" id="{095BCF71-14A7-4FDA-A3F5-92543A35F3D3}"/>
              </a:ext>
            </a:extLst>
          </p:cNvPr>
          <p:cNvSpPr/>
          <p:nvPr/>
        </p:nvSpPr>
        <p:spPr>
          <a:xfrm>
            <a:off x="3343457" y="5786973"/>
            <a:ext cx="2520000" cy="216000"/>
          </a:xfrm>
          <a:prstGeom prst="roundRect">
            <a:avLst>
              <a:gd name="adj" fmla="val 16777"/>
            </a:avLst>
          </a:prstGeom>
          <a:solidFill>
            <a:schemeClr val="bg1"/>
          </a:solidFill>
          <a:ln w="19050">
            <a:solidFill>
              <a:srgbClr val="0070C0"/>
            </a:solidFill>
          </a:ln>
          <a:effectLst/>
        </p:spPr>
        <p:style>
          <a:lnRef idx="1">
            <a:schemeClr val="accent2"/>
          </a:lnRef>
          <a:fillRef idx="2">
            <a:schemeClr val="accent2"/>
          </a:fillRef>
          <a:effectRef idx="1">
            <a:schemeClr val="accent2"/>
          </a:effectRef>
          <a:fontRef idx="minor">
            <a:schemeClr val="dk1"/>
          </a:fontRef>
        </p:style>
        <p:txBody>
          <a:bodyPr lIns="36000" rIns="36000" anchor="ctr"/>
          <a:lstStyle/>
          <a:p>
            <a:pPr defTabSz="800100"/>
            <a:r>
              <a:rPr lang="en-US" altLang="ja-JP" sz="1000" dirty="0">
                <a:solidFill>
                  <a:srgbClr val="000000"/>
                </a:solidFill>
                <a:latin typeface="ＭＳ Ｐゴシック" pitchFamily="50" charset="-128"/>
                <a:ea typeface="ＭＳ Ｐゴシック" pitchFamily="50" charset="-128"/>
              </a:rPr>
              <a:t>Isub901</a:t>
            </a:r>
            <a:r>
              <a:rPr lang="ja-JP" altLang="en-US" sz="1000" dirty="0">
                <a:solidFill>
                  <a:srgbClr val="000000"/>
                </a:solidFill>
                <a:latin typeface="ＭＳ Ｐゴシック" pitchFamily="50" charset="-128"/>
                <a:ea typeface="ＭＳ Ｐゴシック" pitchFamily="50" charset="-128"/>
              </a:rPr>
              <a:t>　</a:t>
            </a:r>
            <a:r>
              <a:rPr lang="en-US" altLang="ja-JP" sz="1000" dirty="0">
                <a:solidFill>
                  <a:srgbClr val="000000"/>
                </a:solidFill>
                <a:latin typeface="ＭＳ Ｐゴシック" pitchFamily="50" charset="-128"/>
                <a:ea typeface="ＭＳ Ｐゴシック" pitchFamily="50" charset="-128"/>
              </a:rPr>
              <a:t>AI</a:t>
            </a:r>
            <a:r>
              <a:rPr lang="ja-JP" altLang="en-US" sz="1000" dirty="0">
                <a:solidFill>
                  <a:srgbClr val="000000"/>
                </a:solidFill>
                <a:latin typeface="ＭＳ Ｐゴシック" pitchFamily="50" charset="-128"/>
                <a:ea typeface="ＭＳ Ｐゴシック" pitchFamily="50" charset="-128"/>
              </a:rPr>
              <a:t>技術</a:t>
            </a:r>
            <a:endParaRPr lang="en-US" altLang="ja-JP" sz="1000" dirty="0">
              <a:solidFill>
                <a:srgbClr val="000000"/>
              </a:solidFill>
              <a:latin typeface="ＭＳ Ｐゴシック" pitchFamily="50" charset="-128"/>
              <a:ea typeface="ＭＳ Ｐゴシック" pitchFamily="50" charset="-128"/>
            </a:endParaRPr>
          </a:p>
        </p:txBody>
      </p:sp>
      <p:sp>
        <p:nvSpPr>
          <p:cNvPr id="77" name="角丸四角形 84">
            <a:extLst>
              <a:ext uri="{FF2B5EF4-FFF2-40B4-BE49-F238E27FC236}">
                <a16:creationId xmlns:a16="http://schemas.microsoft.com/office/drawing/2014/main" id="{F8BE8D42-9C21-43AF-9938-4A6E8872DC2F}"/>
              </a:ext>
            </a:extLst>
          </p:cNvPr>
          <p:cNvSpPr/>
          <p:nvPr/>
        </p:nvSpPr>
        <p:spPr>
          <a:xfrm>
            <a:off x="467544" y="6136690"/>
            <a:ext cx="2520000" cy="216000"/>
          </a:xfrm>
          <a:prstGeom prst="roundRect">
            <a:avLst>
              <a:gd name="adj" fmla="val 16777"/>
            </a:avLst>
          </a:prstGeom>
          <a:solidFill>
            <a:schemeClr val="bg1"/>
          </a:solidFill>
          <a:ln w="19050">
            <a:solidFill>
              <a:srgbClr val="0070C0"/>
            </a:solidFill>
          </a:ln>
          <a:effectLst/>
        </p:spPr>
        <p:style>
          <a:lnRef idx="1">
            <a:schemeClr val="accent2"/>
          </a:lnRef>
          <a:fillRef idx="2">
            <a:schemeClr val="accent2"/>
          </a:fillRef>
          <a:effectRef idx="1">
            <a:schemeClr val="accent2"/>
          </a:effectRef>
          <a:fontRef idx="minor">
            <a:schemeClr val="dk1"/>
          </a:fontRef>
        </p:style>
        <p:txBody>
          <a:bodyPr lIns="36000" rIns="36000" anchor="ctr"/>
          <a:lstStyle/>
          <a:p>
            <a:pPr defTabSz="800100"/>
            <a:r>
              <a:rPr lang="en-US" altLang="ja-JP" sz="1000" dirty="0">
                <a:solidFill>
                  <a:srgbClr val="000000"/>
                </a:solidFill>
                <a:latin typeface="ＭＳ Ｐゴシック" pitchFamily="50" charset="-128"/>
              </a:rPr>
              <a:t>Isub713</a:t>
            </a:r>
            <a:r>
              <a:rPr lang="ja-JP" altLang="en-US" sz="1000" dirty="0">
                <a:solidFill>
                  <a:srgbClr val="000000"/>
                </a:solidFill>
                <a:latin typeface="ＭＳ Ｐゴシック" pitchFamily="50" charset="-128"/>
                <a:ea typeface="ＭＳ Ｐゴシック" pitchFamily="50" charset="-128"/>
              </a:rPr>
              <a:t>　システム構築技術</a:t>
            </a:r>
            <a:endParaRPr lang="en-US" altLang="ja-JP" sz="1000" dirty="0">
              <a:solidFill>
                <a:srgbClr val="000000"/>
              </a:solidFill>
              <a:latin typeface="ＭＳ Ｐゴシック" pitchFamily="50" charset="-128"/>
              <a:ea typeface="ＭＳ Ｐゴシック" pitchFamily="50" charset="-128"/>
            </a:endParaRPr>
          </a:p>
        </p:txBody>
      </p:sp>
      <p:sp>
        <p:nvSpPr>
          <p:cNvPr id="78" name="角丸四角形 85">
            <a:extLst>
              <a:ext uri="{FF2B5EF4-FFF2-40B4-BE49-F238E27FC236}">
                <a16:creationId xmlns:a16="http://schemas.microsoft.com/office/drawing/2014/main" id="{AF404951-FDE2-4E95-8184-12ABE9F3DF01}"/>
              </a:ext>
            </a:extLst>
          </p:cNvPr>
          <p:cNvSpPr/>
          <p:nvPr/>
        </p:nvSpPr>
        <p:spPr>
          <a:xfrm>
            <a:off x="467544" y="5079538"/>
            <a:ext cx="2520000" cy="216000"/>
          </a:xfrm>
          <a:prstGeom prst="roundRect">
            <a:avLst>
              <a:gd name="adj" fmla="val 16777"/>
            </a:avLst>
          </a:prstGeom>
          <a:solidFill>
            <a:schemeClr val="bg1"/>
          </a:solidFill>
          <a:ln w="19050">
            <a:solidFill>
              <a:srgbClr val="0070C0"/>
            </a:solidFill>
          </a:ln>
          <a:effectLst/>
        </p:spPr>
        <p:style>
          <a:lnRef idx="1">
            <a:schemeClr val="accent2"/>
          </a:lnRef>
          <a:fillRef idx="2">
            <a:schemeClr val="accent2"/>
          </a:fillRef>
          <a:effectRef idx="1">
            <a:schemeClr val="accent2"/>
          </a:effectRef>
          <a:fontRef idx="minor">
            <a:schemeClr val="dk1"/>
          </a:fontRef>
        </p:style>
        <p:txBody>
          <a:bodyPr lIns="36000" rIns="36000" anchor="ctr"/>
          <a:lstStyle/>
          <a:p>
            <a:pPr defTabSz="800100"/>
            <a:r>
              <a:rPr lang="en-US" altLang="ja-JP" sz="1000" dirty="0">
                <a:solidFill>
                  <a:srgbClr val="000000"/>
                </a:solidFill>
                <a:latin typeface="ＭＳ Ｐゴシック" pitchFamily="50" charset="-128"/>
                <a:ea typeface="ＭＳ Ｐゴシック" pitchFamily="50" charset="-128"/>
              </a:rPr>
              <a:t>IS726</a:t>
            </a:r>
            <a:r>
              <a:rPr lang="ja-JP" altLang="en-US" sz="1000" dirty="0">
                <a:solidFill>
                  <a:srgbClr val="000000"/>
                </a:solidFill>
                <a:latin typeface="ＭＳ Ｐゴシック" pitchFamily="50" charset="-128"/>
                <a:ea typeface="ＭＳ Ｐゴシック" pitchFamily="50" charset="-128"/>
              </a:rPr>
              <a:t>　</a:t>
            </a:r>
            <a:r>
              <a:rPr lang="en-US" altLang="ja-JP" sz="1000" dirty="0" err="1">
                <a:solidFill>
                  <a:srgbClr val="000000"/>
                </a:solidFill>
                <a:latin typeface="ＭＳ Ｐゴシック" pitchFamily="50" charset="-128"/>
              </a:rPr>
              <a:t>IoT</a:t>
            </a:r>
            <a:r>
              <a:rPr lang="ja-JP" altLang="en-US" sz="1000" dirty="0">
                <a:solidFill>
                  <a:srgbClr val="000000"/>
                </a:solidFill>
                <a:latin typeface="ＭＳ Ｐゴシック" pitchFamily="50" charset="-128"/>
              </a:rPr>
              <a:t>システム構築実習</a:t>
            </a:r>
            <a:endParaRPr lang="en-US" altLang="ja-JP" sz="1000" dirty="0">
              <a:solidFill>
                <a:srgbClr val="000000"/>
              </a:solidFill>
              <a:latin typeface="ＭＳ Ｐゴシック" pitchFamily="50" charset="-128"/>
              <a:ea typeface="ＭＳ Ｐゴシック" pitchFamily="50" charset="-128"/>
            </a:endParaRPr>
          </a:p>
        </p:txBody>
      </p:sp>
      <p:sp>
        <p:nvSpPr>
          <p:cNvPr id="79" name="角丸四角形 88">
            <a:extLst>
              <a:ext uri="{FF2B5EF4-FFF2-40B4-BE49-F238E27FC236}">
                <a16:creationId xmlns:a16="http://schemas.microsoft.com/office/drawing/2014/main" id="{1147A6A2-51E5-4ED1-933F-F5F1AC0CC913}"/>
              </a:ext>
            </a:extLst>
          </p:cNvPr>
          <p:cNvSpPr/>
          <p:nvPr/>
        </p:nvSpPr>
        <p:spPr>
          <a:xfrm>
            <a:off x="3343457" y="6129996"/>
            <a:ext cx="2520000" cy="216000"/>
          </a:xfrm>
          <a:prstGeom prst="roundRect">
            <a:avLst>
              <a:gd name="adj" fmla="val 16777"/>
            </a:avLst>
          </a:prstGeom>
          <a:solidFill>
            <a:schemeClr val="bg1"/>
          </a:solidFill>
          <a:ln w="19050">
            <a:solidFill>
              <a:srgbClr val="0070C0"/>
            </a:solidFill>
          </a:ln>
          <a:effectLst/>
        </p:spPr>
        <p:style>
          <a:lnRef idx="1">
            <a:schemeClr val="accent2"/>
          </a:lnRef>
          <a:fillRef idx="2">
            <a:schemeClr val="accent2"/>
          </a:fillRef>
          <a:effectRef idx="1">
            <a:schemeClr val="accent2"/>
          </a:effectRef>
          <a:fontRef idx="minor">
            <a:schemeClr val="dk1"/>
          </a:fontRef>
        </p:style>
        <p:txBody>
          <a:bodyPr lIns="36000" rIns="36000" anchor="ctr"/>
          <a:lstStyle/>
          <a:p>
            <a:pPr defTabSz="800100"/>
            <a:r>
              <a:rPr lang="en-US" altLang="ja-JP" sz="1000" dirty="0">
                <a:solidFill>
                  <a:srgbClr val="000000"/>
                </a:solidFill>
                <a:latin typeface="ＭＳ Ｐゴシック" pitchFamily="50" charset="-128"/>
                <a:ea typeface="ＭＳ Ｐゴシック" pitchFamily="50" charset="-128"/>
              </a:rPr>
              <a:t>Isub902</a:t>
            </a:r>
            <a:r>
              <a:rPr lang="ja-JP" altLang="en-US" sz="1000" dirty="0">
                <a:solidFill>
                  <a:srgbClr val="000000"/>
                </a:solidFill>
                <a:latin typeface="ＭＳ Ｐゴシック" pitchFamily="50" charset="-128"/>
                <a:ea typeface="ＭＳ Ｐゴシック" pitchFamily="50" charset="-128"/>
              </a:rPr>
              <a:t>　</a:t>
            </a:r>
            <a:r>
              <a:rPr lang="ja-JP" altLang="en-US" sz="1000" dirty="0">
                <a:solidFill>
                  <a:srgbClr val="000000"/>
                </a:solidFill>
                <a:latin typeface="ＭＳ Ｐゴシック" pitchFamily="50" charset="-128"/>
              </a:rPr>
              <a:t>製造現場における</a:t>
            </a:r>
            <a:r>
              <a:rPr lang="en-US" altLang="ja-JP" sz="1000" dirty="0">
                <a:solidFill>
                  <a:srgbClr val="000000"/>
                </a:solidFill>
                <a:latin typeface="ＭＳ Ｐゴシック" pitchFamily="50" charset="-128"/>
              </a:rPr>
              <a:t>AI</a:t>
            </a:r>
            <a:r>
              <a:rPr lang="ja-JP" altLang="en-US" sz="1000" dirty="0">
                <a:solidFill>
                  <a:srgbClr val="000000"/>
                </a:solidFill>
                <a:latin typeface="ＭＳ Ｐゴシック" pitchFamily="50" charset="-128"/>
              </a:rPr>
              <a:t>適用</a:t>
            </a:r>
            <a:endParaRPr lang="en-US" altLang="ja-JP" sz="1000" dirty="0">
              <a:solidFill>
                <a:srgbClr val="000000"/>
              </a:solidFill>
              <a:latin typeface="ＭＳ Ｐゴシック" pitchFamily="50" charset="-128"/>
              <a:ea typeface="ＭＳ Ｐゴシック" pitchFamily="50" charset="-128"/>
            </a:endParaRPr>
          </a:p>
        </p:txBody>
      </p:sp>
      <p:sp>
        <p:nvSpPr>
          <p:cNvPr id="80" name="角丸四角形 91">
            <a:extLst>
              <a:ext uri="{FF2B5EF4-FFF2-40B4-BE49-F238E27FC236}">
                <a16:creationId xmlns:a16="http://schemas.microsoft.com/office/drawing/2014/main" id="{9D5BB277-47D9-4D96-A89B-2DA23BF505B7}"/>
              </a:ext>
            </a:extLst>
          </p:cNvPr>
          <p:cNvSpPr/>
          <p:nvPr/>
        </p:nvSpPr>
        <p:spPr>
          <a:xfrm>
            <a:off x="3343457" y="5090922"/>
            <a:ext cx="2520000" cy="216000"/>
          </a:xfrm>
          <a:prstGeom prst="roundRect">
            <a:avLst>
              <a:gd name="adj" fmla="val 16777"/>
            </a:avLst>
          </a:prstGeom>
          <a:solidFill>
            <a:schemeClr val="bg1"/>
          </a:solidFill>
          <a:ln w="19050">
            <a:solidFill>
              <a:srgbClr val="0070C0"/>
            </a:solidFill>
          </a:ln>
          <a:effectLst/>
        </p:spPr>
        <p:style>
          <a:lnRef idx="1">
            <a:schemeClr val="accent2"/>
          </a:lnRef>
          <a:fillRef idx="2">
            <a:schemeClr val="accent2"/>
          </a:fillRef>
          <a:effectRef idx="1">
            <a:schemeClr val="accent2"/>
          </a:effectRef>
          <a:fontRef idx="minor">
            <a:schemeClr val="dk1"/>
          </a:fontRef>
        </p:style>
        <p:txBody>
          <a:bodyPr lIns="36000" rIns="36000" anchor="ctr"/>
          <a:lstStyle/>
          <a:p>
            <a:pPr defTabSz="800100"/>
            <a:r>
              <a:rPr lang="en-US" altLang="ja-JP" sz="1000" dirty="0">
                <a:solidFill>
                  <a:srgbClr val="000000"/>
                </a:solidFill>
                <a:latin typeface="ＭＳ Ｐゴシック" pitchFamily="50" charset="-128"/>
                <a:ea typeface="ＭＳ Ｐゴシック" pitchFamily="50" charset="-128"/>
              </a:rPr>
              <a:t>Isub714</a:t>
            </a:r>
            <a:r>
              <a:rPr lang="ja-JP" altLang="en-US" sz="1000" dirty="0">
                <a:solidFill>
                  <a:srgbClr val="000000"/>
                </a:solidFill>
                <a:latin typeface="ＭＳ Ｐゴシック" pitchFamily="50" charset="-128"/>
                <a:ea typeface="ＭＳ Ｐゴシック" pitchFamily="50" charset="-128"/>
              </a:rPr>
              <a:t>　データベース構築とデータの可視化</a:t>
            </a:r>
            <a:endParaRPr lang="en-US" altLang="ja-JP" sz="1000" dirty="0">
              <a:solidFill>
                <a:srgbClr val="000000"/>
              </a:solidFill>
              <a:latin typeface="ＭＳ Ｐゴシック" pitchFamily="50" charset="-128"/>
              <a:ea typeface="ＭＳ Ｐゴシック" pitchFamily="50" charset="-128"/>
            </a:endParaRPr>
          </a:p>
        </p:txBody>
      </p:sp>
      <p:sp>
        <p:nvSpPr>
          <p:cNvPr id="81" name="角丸四角形 92">
            <a:extLst>
              <a:ext uri="{FF2B5EF4-FFF2-40B4-BE49-F238E27FC236}">
                <a16:creationId xmlns:a16="http://schemas.microsoft.com/office/drawing/2014/main" id="{600718B2-DF6A-4900-832F-1C975CD56926}"/>
              </a:ext>
            </a:extLst>
          </p:cNvPr>
          <p:cNvSpPr/>
          <p:nvPr/>
        </p:nvSpPr>
        <p:spPr>
          <a:xfrm>
            <a:off x="467544" y="5431922"/>
            <a:ext cx="2520000" cy="216000"/>
          </a:xfrm>
          <a:prstGeom prst="roundRect">
            <a:avLst>
              <a:gd name="adj" fmla="val 16777"/>
            </a:avLst>
          </a:prstGeom>
          <a:solidFill>
            <a:schemeClr val="bg1"/>
          </a:solidFill>
          <a:ln w="19050">
            <a:solidFill>
              <a:srgbClr val="0070C0"/>
            </a:solidFill>
          </a:ln>
          <a:effectLst/>
        </p:spPr>
        <p:style>
          <a:lnRef idx="1">
            <a:schemeClr val="accent2"/>
          </a:lnRef>
          <a:fillRef idx="2">
            <a:schemeClr val="accent2"/>
          </a:fillRef>
          <a:effectRef idx="1">
            <a:schemeClr val="accent2"/>
          </a:effectRef>
          <a:fontRef idx="minor">
            <a:schemeClr val="dk1"/>
          </a:fontRef>
        </p:style>
        <p:txBody>
          <a:bodyPr lIns="36000" rIns="36000" anchor="ctr"/>
          <a:lstStyle/>
          <a:p>
            <a:pPr defTabSz="800100"/>
            <a:r>
              <a:rPr lang="en-US" altLang="ja-JP" sz="1000" dirty="0">
                <a:solidFill>
                  <a:srgbClr val="000000"/>
                </a:solidFill>
                <a:latin typeface="ＭＳ Ｐゴシック" pitchFamily="50" charset="-128"/>
                <a:ea typeface="ＭＳ Ｐゴシック" pitchFamily="50" charset="-128"/>
              </a:rPr>
              <a:t>Isub712</a:t>
            </a:r>
            <a:r>
              <a:rPr lang="ja-JP" altLang="en-US" sz="1000" dirty="0">
                <a:solidFill>
                  <a:srgbClr val="000000"/>
                </a:solidFill>
                <a:latin typeface="ＭＳ Ｐゴシック" pitchFamily="50" charset="-128"/>
                <a:ea typeface="ＭＳ Ｐゴシック" pitchFamily="50" charset="-128"/>
              </a:rPr>
              <a:t>　</a:t>
            </a:r>
            <a:r>
              <a:rPr lang="en-US" altLang="ja-JP" sz="1000" dirty="0" err="1">
                <a:solidFill>
                  <a:srgbClr val="000000"/>
                </a:solidFill>
                <a:latin typeface="ＭＳ Ｐゴシック" pitchFamily="50" charset="-128"/>
                <a:ea typeface="ＭＳ Ｐゴシック" pitchFamily="50" charset="-128"/>
              </a:rPr>
              <a:t>IoT</a:t>
            </a:r>
            <a:r>
              <a:rPr lang="ja-JP" altLang="en-US" sz="1000" dirty="0">
                <a:solidFill>
                  <a:srgbClr val="000000"/>
                </a:solidFill>
                <a:latin typeface="ＭＳ Ｐゴシック" pitchFamily="50" charset="-128"/>
                <a:ea typeface="ＭＳ Ｐゴシック" pitchFamily="50" charset="-128"/>
              </a:rPr>
              <a:t>プログラミング言語</a:t>
            </a:r>
            <a:endParaRPr lang="en-US" altLang="ja-JP" sz="1000" dirty="0">
              <a:solidFill>
                <a:srgbClr val="000000"/>
              </a:solidFill>
              <a:latin typeface="ＭＳ Ｐゴシック" pitchFamily="50" charset="-128"/>
              <a:ea typeface="ＭＳ Ｐゴシック" pitchFamily="50" charset="-128"/>
            </a:endParaRPr>
          </a:p>
        </p:txBody>
      </p:sp>
      <p:sp>
        <p:nvSpPr>
          <p:cNvPr id="82" name="角丸四角形 47">
            <a:extLst>
              <a:ext uri="{FF2B5EF4-FFF2-40B4-BE49-F238E27FC236}">
                <a16:creationId xmlns:a16="http://schemas.microsoft.com/office/drawing/2014/main" id="{1BEE7301-4877-425D-B744-22E8459B8C7B}"/>
              </a:ext>
            </a:extLst>
          </p:cNvPr>
          <p:cNvSpPr/>
          <p:nvPr/>
        </p:nvSpPr>
        <p:spPr>
          <a:xfrm>
            <a:off x="467544" y="5784306"/>
            <a:ext cx="2520000" cy="216000"/>
          </a:xfrm>
          <a:prstGeom prst="roundRect">
            <a:avLst>
              <a:gd name="adj" fmla="val 16777"/>
            </a:avLst>
          </a:prstGeom>
          <a:solidFill>
            <a:schemeClr val="bg1"/>
          </a:solidFill>
          <a:ln w="19050">
            <a:solidFill>
              <a:srgbClr val="0070C0"/>
            </a:solidFill>
          </a:ln>
          <a:effectLst/>
        </p:spPr>
        <p:style>
          <a:lnRef idx="1">
            <a:schemeClr val="accent2"/>
          </a:lnRef>
          <a:fillRef idx="2">
            <a:schemeClr val="accent2"/>
          </a:fillRef>
          <a:effectRef idx="1">
            <a:schemeClr val="accent2"/>
          </a:effectRef>
          <a:fontRef idx="minor">
            <a:schemeClr val="dk1"/>
          </a:fontRef>
        </p:style>
        <p:txBody>
          <a:bodyPr lIns="36000" rIns="36000" anchor="ctr"/>
          <a:lstStyle/>
          <a:p>
            <a:pPr defTabSz="800100"/>
            <a:r>
              <a:rPr lang="en-US" altLang="ja-JP" sz="1000" dirty="0">
                <a:solidFill>
                  <a:srgbClr val="000000"/>
                </a:solidFill>
                <a:latin typeface="ＭＳ Ｐゴシック" pitchFamily="50" charset="-128"/>
                <a:ea typeface="ＭＳ Ｐゴシック" pitchFamily="50" charset="-128"/>
              </a:rPr>
              <a:t>Esub347</a:t>
            </a:r>
            <a:r>
              <a:rPr lang="ja-JP" altLang="en-US" sz="1000" dirty="0">
                <a:solidFill>
                  <a:srgbClr val="000000"/>
                </a:solidFill>
                <a:latin typeface="ＭＳ Ｐゴシック" pitchFamily="50" charset="-128"/>
                <a:ea typeface="ＭＳ Ｐゴシック" pitchFamily="50" charset="-128"/>
              </a:rPr>
              <a:t>　</a:t>
            </a:r>
            <a:r>
              <a:rPr lang="en-US" altLang="zh-TW" sz="1000" dirty="0">
                <a:solidFill>
                  <a:srgbClr val="000000"/>
                </a:solidFill>
                <a:latin typeface="ＭＳ Ｐゴシック" pitchFamily="50" charset="-128"/>
                <a:ea typeface="ＭＳ Ｐゴシック" pitchFamily="50" charset="-128"/>
              </a:rPr>
              <a:t>P</a:t>
            </a:r>
            <a:r>
              <a:rPr lang="ja-JP" altLang="en-US" sz="1000" dirty="0">
                <a:solidFill>
                  <a:srgbClr val="000000"/>
                </a:solidFill>
                <a:latin typeface="ＭＳ Ｐゴシック" pitchFamily="50" charset="-128"/>
                <a:ea typeface="ＭＳ Ｐゴシック" pitchFamily="50" charset="-128"/>
              </a:rPr>
              <a:t>Ｌ</a:t>
            </a:r>
            <a:r>
              <a:rPr lang="en-US" altLang="zh-TW" sz="1000" dirty="0">
                <a:solidFill>
                  <a:srgbClr val="000000"/>
                </a:solidFill>
                <a:latin typeface="ＭＳ Ｐゴシック" pitchFamily="50" charset="-128"/>
                <a:ea typeface="ＭＳ Ｐゴシック" pitchFamily="50" charset="-128"/>
              </a:rPr>
              <a:t>C</a:t>
            </a:r>
            <a:r>
              <a:rPr lang="zh-TW" altLang="en-US" sz="1000" dirty="0">
                <a:solidFill>
                  <a:srgbClr val="000000"/>
                </a:solidFill>
                <a:latin typeface="ＭＳ Ｐゴシック" pitchFamily="50" charset="-128"/>
                <a:ea typeface="ＭＳ Ｐゴシック" pitchFamily="50" charset="-128"/>
              </a:rPr>
              <a:t>制御</a:t>
            </a:r>
            <a:r>
              <a:rPr lang="en-US" altLang="zh-TW" sz="1000" dirty="0">
                <a:solidFill>
                  <a:srgbClr val="000000"/>
                </a:solidFill>
                <a:latin typeface="ＭＳ Ｐゴシック" pitchFamily="50" charset="-128"/>
                <a:ea typeface="ＭＳ Ｐゴシック" pitchFamily="50" charset="-128"/>
              </a:rPr>
              <a:t>(</a:t>
            </a:r>
            <a:r>
              <a:rPr lang="zh-TW" altLang="en-US" sz="1000" dirty="0">
                <a:solidFill>
                  <a:srgbClr val="000000"/>
                </a:solidFill>
                <a:latin typeface="ＭＳ Ｐゴシック" pitchFamily="50" charset="-128"/>
                <a:ea typeface="ＭＳ Ｐゴシック" pitchFamily="50" charset="-128"/>
              </a:rPr>
              <a:t>電力計測</a:t>
            </a:r>
            <a:r>
              <a:rPr lang="en-US" altLang="zh-TW" sz="1000" dirty="0">
                <a:solidFill>
                  <a:srgbClr val="000000"/>
                </a:solidFill>
                <a:latin typeface="ＭＳ Ｐゴシック" pitchFamily="50" charset="-128"/>
                <a:ea typeface="ＭＳ Ｐゴシック" pitchFamily="50" charset="-128"/>
              </a:rPr>
              <a:t>)</a:t>
            </a:r>
            <a:endParaRPr lang="en-US" altLang="ja-JP" sz="1000" b="1" dirty="0">
              <a:solidFill>
                <a:srgbClr val="000000"/>
              </a:solidFill>
              <a:latin typeface="ＭＳ Ｐゴシック" pitchFamily="50" charset="-128"/>
              <a:ea typeface="ＭＳ Ｐゴシック" pitchFamily="50" charset="-128"/>
            </a:endParaRPr>
          </a:p>
        </p:txBody>
      </p:sp>
      <p:grpSp>
        <p:nvGrpSpPr>
          <p:cNvPr id="83" name="グループ化 82"/>
          <p:cNvGrpSpPr/>
          <p:nvPr/>
        </p:nvGrpSpPr>
        <p:grpSpPr>
          <a:xfrm>
            <a:off x="243207" y="4689160"/>
            <a:ext cx="8568952" cy="180000"/>
            <a:chOff x="243207" y="4507904"/>
            <a:chExt cx="8568952" cy="180000"/>
          </a:xfrm>
        </p:grpSpPr>
        <p:grpSp>
          <p:nvGrpSpPr>
            <p:cNvPr id="84" name="グループ化 83">
              <a:extLst>
                <a:ext uri="{FF2B5EF4-FFF2-40B4-BE49-F238E27FC236}">
                  <a16:creationId xmlns:a16="http://schemas.microsoft.com/office/drawing/2014/main" id="{D1CD0542-B741-4161-9A93-AC20F560B4AD}"/>
                </a:ext>
              </a:extLst>
            </p:cNvPr>
            <p:cNvGrpSpPr/>
            <p:nvPr/>
          </p:nvGrpSpPr>
          <p:grpSpPr>
            <a:xfrm>
              <a:off x="243207" y="4507904"/>
              <a:ext cx="2088009" cy="180000"/>
              <a:chOff x="622843" y="4633551"/>
              <a:chExt cx="2088009" cy="180000"/>
            </a:xfrm>
          </p:grpSpPr>
          <p:sp>
            <p:nvSpPr>
              <p:cNvPr id="86" name="正方形/長方形 85">
                <a:extLst>
                  <a:ext uri="{FF2B5EF4-FFF2-40B4-BE49-F238E27FC236}">
                    <a16:creationId xmlns:a16="http://schemas.microsoft.com/office/drawing/2014/main" id="{AC8A2260-A34E-42FF-92EA-029192B547E3}"/>
                  </a:ext>
                </a:extLst>
              </p:cNvPr>
              <p:cNvSpPr/>
              <p:nvPr/>
            </p:nvSpPr>
            <p:spPr>
              <a:xfrm>
                <a:off x="694852" y="4633551"/>
                <a:ext cx="2016000" cy="180000"/>
              </a:xfrm>
              <a:prstGeom prst="rect">
                <a:avLst/>
              </a:prstGeom>
              <a:solidFill>
                <a:srgbClr val="0070C0"/>
              </a:solidFill>
              <a:ln w="6350">
                <a:solidFill>
                  <a:schemeClr val="bg1"/>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87" name="フローチャート : 端子 184">
                <a:extLst>
                  <a:ext uri="{FF2B5EF4-FFF2-40B4-BE49-F238E27FC236}">
                    <a16:creationId xmlns:a16="http://schemas.microsoft.com/office/drawing/2014/main" id="{A51CC5DC-67A7-4E06-95D6-387D8A4324A8}"/>
                  </a:ext>
                </a:extLst>
              </p:cNvPr>
              <p:cNvSpPr/>
              <p:nvPr/>
            </p:nvSpPr>
            <p:spPr>
              <a:xfrm>
                <a:off x="622843" y="4672202"/>
                <a:ext cx="1296000" cy="112483"/>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推奨サブシステム一覧</a:t>
                </a:r>
              </a:p>
            </p:txBody>
          </p:sp>
          <p:sp>
            <p:nvSpPr>
              <p:cNvPr id="88" name="角丸四角形 67">
                <a:extLst>
                  <a:ext uri="{FF2B5EF4-FFF2-40B4-BE49-F238E27FC236}">
                    <a16:creationId xmlns:a16="http://schemas.microsoft.com/office/drawing/2014/main" id="{2A421EF3-A5B7-4493-932E-48E9E9A29766}"/>
                  </a:ext>
                </a:extLst>
              </p:cNvPr>
              <p:cNvSpPr/>
              <p:nvPr/>
            </p:nvSpPr>
            <p:spPr>
              <a:xfrm>
                <a:off x="1846981" y="4683956"/>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第３、６システム</a:t>
                </a:r>
              </a:p>
            </p:txBody>
          </p:sp>
        </p:grpSp>
        <p:cxnSp>
          <p:nvCxnSpPr>
            <p:cNvPr id="85" name="直線コネクタ 84"/>
            <p:cNvCxnSpPr/>
            <p:nvPr/>
          </p:nvCxnSpPr>
          <p:spPr>
            <a:xfrm>
              <a:off x="315215" y="4507904"/>
              <a:ext cx="8496944" cy="0"/>
            </a:xfrm>
            <a:prstGeom prst="line">
              <a:avLst/>
            </a:prstGeom>
            <a:ln w="53975">
              <a:solidFill>
                <a:srgbClr val="0070C0"/>
              </a:solidFill>
            </a:ln>
          </p:spPr>
          <p:style>
            <a:lnRef idx="1">
              <a:schemeClr val="accent1"/>
            </a:lnRef>
            <a:fillRef idx="0">
              <a:schemeClr val="accent1"/>
            </a:fillRef>
            <a:effectRef idx="0">
              <a:schemeClr val="accent1"/>
            </a:effectRef>
            <a:fontRef idx="minor">
              <a:schemeClr val="tx1"/>
            </a:fontRef>
          </p:style>
        </p:cxnSp>
      </p:grpSp>
      <p:sp>
        <p:nvSpPr>
          <p:cNvPr id="89" name="角丸四角形 74">
            <a:extLst>
              <a:ext uri="{FF2B5EF4-FFF2-40B4-BE49-F238E27FC236}">
                <a16:creationId xmlns:a16="http://schemas.microsoft.com/office/drawing/2014/main" id="{8A6CF91C-A9F1-457F-9612-A6FCD6F0CF4A}"/>
              </a:ext>
            </a:extLst>
          </p:cNvPr>
          <p:cNvSpPr/>
          <p:nvPr/>
        </p:nvSpPr>
        <p:spPr>
          <a:xfrm>
            <a:off x="6219371" y="5444646"/>
            <a:ext cx="2520000" cy="216000"/>
          </a:xfrm>
          <a:prstGeom prst="roundRect">
            <a:avLst/>
          </a:prstGeom>
          <a:noFill/>
          <a:ln>
            <a:solidFill>
              <a:schemeClr val="accent1"/>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fontAlgn="auto">
              <a:lnSpc>
                <a:spcPct val="90000"/>
              </a:lnSpc>
              <a:spcAft>
                <a:spcPct val="35000"/>
              </a:spcAft>
              <a:defRPr/>
            </a:pPr>
            <a:r>
              <a:rPr lang="en-US" altLang="ja-JP" sz="1000" dirty="0" smtClean="0">
                <a:solidFill>
                  <a:srgbClr val="000000"/>
                </a:solidFill>
                <a:latin typeface="ＭＳ Ｐゴシック" pitchFamily="50" charset="-128"/>
              </a:rPr>
              <a:t>Isub903 </a:t>
            </a:r>
            <a:r>
              <a:rPr lang="ja-JP" altLang="en-US" sz="1000" dirty="0">
                <a:latin typeface="+mn-ea"/>
              </a:rPr>
              <a:t>　画像認識システム構築</a:t>
            </a:r>
            <a:endParaRPr lang="en-US" altLang="ja-JP" sz="1000" spc="-150" dirty="0">
              <a:latin typeface="+mn-ea"/>
            </a:endParaRPr>
          </a:p>
        </p:txBody>
      </p:sp>
      <p:sp>
        <p:nvSpPr>
          <p:cNvPr id="96" name="角丸四角形 74">
            <a:extLst>
              <a:ext uri="{FF2B5EF4-FFF2-40B4-BE49-F238E27FC236}">
                <a16:creationId xmlns:a16="http://schemas.microsoft.com/office/drawing/2014/main" id="{8A6CF91C-A9F1-457F-9612-A6FCD6F0CF4A}"/>
              </a:ext>
            </a:extLst>
          </p:cNvPr>
          <p:cNvSpPr/>
          <p:nvPr/>
        </p:nvSpPr>
        <p:spPr>
          <a:xfrm>
            <a:off x="6219371" y="5795280"/>
            <a:ext cx="2520000" cy="216000"/>
          </a:xfrm>
          <a:prstGeom prst="roundRect">
            <a:avLst/>
          </a:prstGeom>
          <a:noFill/>
          <a:ln>
            <a:solidFill>
              <a:schemeClr val="accent1"/>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fontAlgn="auto">
              <a:lnSpc>
                <a:spcPct val="90000"/>
              </a:lnSpc>
              <a:spcAft>
                <a:spcPct val="35000"/>
              </a:spcAft>
              <a:defRPr/>
            </a:pPr>
            <a:r>
              <a:rPr lang="en-US" altLang="ja-JP" sz="1000" dirty="0">
                <a:solidFill>
                  <a:srgbClr val="000000"/>
                </a:solidFill>
                <a:latin typeface="ＭＳ Ｐゴシック" pitchFamily="50" charset="-128"/>
              </a:rPr>
              <a:t>Isub903 </a:t>
            </a:r>
            <a:r>
              <a:rPr lang="ja-JP" altLang="en-US" sz="1000" dirty="0">
                <a:latin typeface="+mn-ea"/>
              </a:rPr>
              <a:t>　トレーサビリティシステム構築</a:t>
            </a:r>
            <a:endParaRPr lang="en-US" altLang="ja-JP" sz="1000" spc="-150" dirty="0">
              <a:latin typeface="+mn-ea"/>
            </a:endParaRPr>
          </a:p>
        </p:txBody>
      </p:sp>
      <p:sp>
        <p:nvSpPr>
          <p:cNvPr id="100" name="角丸四角形 74">
            <a:extLst>
              <a:ext uri="{FF2B5EF4-FFF2-40B4-BE49-F238E27FC236}">
                <a16:creationId xmlns:a16="http://schemas.microsoft.com/office/drawing/2014/main" id="{8A6CF91C-A9F1-457F-9612-A6FCD6F0CF4A}"/>
              </a:ext>
            </a:extLst>
          </p:cNvPr>
          <p:cNvSpPr/>
          <p:nvPr/>
        </p:nvSpPr>
        <p:spPr>
          <a:xfrm>
            <a:off x="3343457" y="5433944"/>
            <a:ext cx="2529680" cy="226007"/>
          </a:xfrm>
          <a:prstGeom prst="roundRect">
            <a:avLst/>
          </a:prstGeom>
          <a:solidFill>
            <a:schemeClr val="bg1"/>
          </a:solidFill>
          <a:ln w="19050">
            <a:solidFill>
              <a:srgbClr val="0070C0"/>
            </a:solidFill>
          </a:ln>
          <a:effectLst/>
        </p:spPr>
        <p:style>
          <a:lnRef idx="1">
            <a:schemeClr val="accent2"/>
          </a:lnRef>
          <a:fillRef idx="2">
            <a:schemeClr val="accent2"/>
          </a:fillRef>
          <a:effectRef idx="1">
            <a:schemeClr val="accent2"/>
          </a:effectRef>
          <a:fontRef idx="minor">
            <a:schemeClr val="dk1"/>
          </a:fontRef>
        </p:style>
        <p:txBody>
          <a:bodyPr lIns="36000" rIns="36000" anchor="ctr"/>
          <a:lstStyle/>
          <a:p>
            <a:pPr defTabSz="800100"/>
            <a:r>
              <a:rPr lang="en-US" altLang="ja-JP" sz="1000" dirty="0">
                <a:solidFill>
                  <a:srgbClr val="000000"/>
                </a:solidFill>
                <a:latin typeface="ＭＳ Ｐゴシック" pitchFamily="50" charset="-128"/>
                <a:ea typeface="ＭＳ Ｐゴシック" pitchFamily="50" charset="-128"/>
              </a:rPr>
              <a:t>Esub701</a:t>
            </a:r>
            <a:r>
              <a:rPr lang="ja-JP" altLang="en-US" sz="1000" dirty="0">
                <a:solidFill>
                  <a:srgbClr val="000000"/>
                </a:solidFill>
                <a:latin typeface="ＭＳ Ｐゴシック" pitchFamily="50" charset="-128"/>
                <a:ea typeface="ＭＳ Ｐゴシック" pitchFamily="50" charset="-128"/>
              </a:rPr>
              <a:t>　</a:t>
            </a:r>
            <a:r>
              <a:rPr lang="en-US" altLang="ja-JP" sz="1000" dirty="0">
                <a:solidFill>
                  <a:srgbClr val="000000"/>
                </a:solidFill>
                <a:latin typeface="ＭＳ Ｐゴシック" pitchFamily="50" charset="-128"/>
                <a:ea typeface="ＭＳ Ｐゴシック" pitchFamily="50" charset="-128"/>
              </a:rPr>
              <a:t>AI</a:t>
            </a:r>
            <a:r>
              <a:rPr lang="ja-JP" altLang="en-US" sz="1000" dirty="0">
                <a:solidFill>
                  <a:srgbClr val="000000"/>
                </a:solidFill>
                <a:latin typeface="ＭＳ Ｐゴシック" pitchFamily="50" charset="-128"/>
                <a:ea typeface="ＭＳ Ｐゴシック" pitchFamily="50" charset="-128"/>
              </a:rPr>
              <a:t>連携による制御</a:t>
            </a:r>
            <a:endParaRPr lang="en-US" altLang="ja-JP" sz="1000" dirty="0">
              <a:solidFill>
                <a:srgbClr val="000000"/>
              </a:solidFill>
              <a:latin typeface="ＭＳ Ｐゴシック" pitchFamily="50" charset="-128"/>
              <a:ea typeface="ＭＳ Ｐゴシック" pitchFamily="50" charset="-128"/>
            </a:endParaRPr>
          </a:p>
        </p:txBody>
      </p:sp>
      <p:sp>
        <p:nvSpPr>
          <p:cNvPr id="104" name="角丸四角形 74">
            <a:extLst>
              <a:ext uri="{FF2B5EF4-FFF2-40B4-BE49-F238E27FC236}">
                <a16:creationId xmlns:a16="http://schemas.microsoft.com/office/drawing/2014/main" id="{8A6CF91C-A9F1-457F-9612-A6FCD6F0CF4A}"/>
              </a:ext>
            </a:extLst>
          </p:cNvPr>
          <p:cNvSpPr/>
          <p:nvPr/>
        </p:nvSpPr>
        <p:spPr>
          <a:xfrm>
            <a:off x="6219371" y="5094012"/>
            <a:ext cx="2520000" cy="216000"/>
          </a:xfrm>
          <a:prstGeom prst="roundRect">
            <a:avLst/>
          </a:prstGeom>
          <a:solidFill>
            <a:schemeClr val="bg1"/>
          </a:solidFill>
          <a:ln w="19050">
            <a:solidFill>
              <a:srgbClr val="0070C0"/>
            </a:solidFill>
          </a:ln>
          <a:effectLst/>
        </p:spPr>
        <p:style>
          <a:lnRef idx="1">
            <a:schemeClr val="accent2"/>
          </a:lnRef>
          <a:fillRef idx="2">
            <a:schemeClr val="accent2"/>
          </a:fillRef>
          <a:effectRef idx="1">
            <a:schemeClr val="accent2"/>
          </a:effectRef>
          <a:fontRef idx="minor">
            <a:schemeClr val="dk1"/>
          </a:fontRef>
        </p:style>
        <p:txBody>
          <a:bodyPr lIns="36000" rIns="36000" anchor="ctr"/>
          <a:lstStyle/>
          <a:p>
            <a:pPr defTabSz="800100"/>
            <a:r>
              <a:rPr lang="en-US" altLang="ja-JP" sz="1000" dirty="0">
                <a:solidFill>
                  <a:srgbClr val="000000"/>
                </a:solidFill>
                <a:latin typeface="ＭＳ Ｐゴシック" pitchFamily="50" charset="-128"/>
                <a:ea typeface="ＭＳ Ｐゴシック" pitchFamily="50" charset="-128"/>
              </a:rPr>
              <a:t>Esub352</a:t>
            </a:r>
            <a:r>
              <a:rPr lang="ja-JP" altLang="en-US" sz="1000" dirty="0">
                <a:solidFill>
                  <a:srgbClr val="000000"/>
                </a:solidFill>
                <a:latin typeface="ＭＳ Ｐゴシック" pitchFamily="50" charset="-128"/>
                <a:ea typeface="ＭＳ Ｐゴシック" pitchFamily="50" charset="-128"/>
              </a:rPr>
              <a:t>　協働システム構築</a:t>
            </a:r>
            <a:endParaRPr lang="en-US" altLang="ja-JP" sz="1000" dirty="0">
              <a:solidFill>
                <a:srgbClr val="000000"/>
              </a:solidFill>
              <a:latin typeface="ＭＳ Ｐゴシック" pitchFamily="50" charset="-128"/>
              <a:ea typeface="ＭＳ Ｐゴシック" pitchFamily="50" charset="-128"/>
            </a:endParaRPr>
          </a:p>
        </p:txBody>
      </p:sp>
      <p:sp>
        <p:nvSpPr>
          <p:cNvPr id="101" name="角丸四角形 74">
            <a:extLst>
              <a:ext uri="{FF2B5EF4-FFF2-40B4-BE49-F238E27FC236}">
                <a16:creationId xmlns:a16="http://schemas.microsoft.com/office/drawing/2014/main" id="{8A6CF91C-A9F1-457F-9612-A6FCD6F0CF4A}"/>
              </a:ext>
            </a:extLst>
          </p:cNvPr>
          <p:cNvSpPr/>
          <p:nvPr/>
        </p:nvSpPr>
        <p:spPr>
          <a:xfrm>
            <a:off x="6219371" y="6129996"/>
            <a:ext cx="2520000" cy="216000"/>
          </a:xfrm>
          <a:prstGeom prst="roundRect">
            <a:avLst/>
          </a:prstGeom>
          <a:noFill/>
          <a:ln>
            <a:solidFill>
              <a:schemeClr val="accent1"/>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fontAlgn="auto">
              <a:lnSpc>
                <a:spcPct val="90000"/>
              </a:lnSpc>
              <a:spcAft>
                <a:spcPct val="35000"/>
              </a:spcAft>
              <a:defRPr/>
            </a:pPr>
            <a:r>
              <a:rPr lang="ja-JP" altLang="en-US" sz="1000" dirty="0" smtClean="0">
                <a:solidFill>
                  <a:srgbClr val="000000"/>
                </a:solidFill>
                <a:latin typeface="ＭＳ Ｐゴシック" pitchFamily="50" charset="-128"/>
              </a:rPr>
              <a:t>　　　　　　総合課題実習</a:t>
            </a:r>
            <a:endParaRPr lang="en-US" altLang="ja-JP" sz="1000" spc="-150" dirty="0">
              <a:latin typeface="+mn-ea"/>
            </a:endParaRPr>
          </a:p>
        </p:txBody>
      </p:sp>
    </p:spTree>
    <p:extLst>
      <p:ext uri="{BB962C8B-B14F-4D97-AF65-F5344CB8AC3E}">
        <p14:creationId xmlns:p14="http://schemas.microsoft.com/office/powerpoint/2010/main" val="5847159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図表 5"/>
          <p:cNvGraphicFramePr/>
          <p:nvPr>
            <p:extLst>
              <p:ext uri="{D42A27DB-BD31-4B8C-83A1-F6EECF244321}">
                <p14:modId xmlns:p14="http://schemas.microsoft.com/office/powerpoint/2010/main" val="3071247974"/>
              </p:ext>
            </p:extLst>
          </p:nvPr>
        </p:nvGraphicFramePr>
        <p:xfrm>
          <a:off x="611560" y="836712"/>
          <a:ext cx="8064896" cy="57606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横巻き 7"/>
          <p:cNvSpPr/>
          <p:nvPr/>
        </p:nvSpPr>
        <p:spPr>
          <a:xfrm>
            <a:off x="539552" y="188640"/>
            <a:ext cx="8136904" cy="576064"/>
          </a:xfrm>
          <a:prstGeom prst="horizontalScroll">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err="1">
                <a:solidFill>
                  <a:schemeClr val="bg1"/>
                </a:solidFill>
              </a:rPr>
              <a:t>IoT</a:t>
            </a:r>
            <a:r>
              <a:rPr lang="ja-JP" altLang="en-US" dirty="0">
                <a:solidFill>
                  <a:schemeClr val="bg1"/>
                </a:solidFill>
              </a:rPr>
              <a:t>システム技術科　訓練概要等</a:t>
            </a:r>
            <a:endParaRPr kumimoji="1" lang="ja-JP" altLang="en-US" dirty="0">
              <a:solidFill>
                <a:schemeClr val="bg1"/>
              </a:solidFill>
            </a:endParaRPr>
          </a:p>
        </p:txBody>
      </p:sp>
    </p:spTree>
    <p:extLst>
      <p:ext uri="{BB962C8B-B14F-4D97-AF65-F5344CB8AC3E}">
        <p14:creationId xmlns:p14="http://schemas.microsoft.com/office/powerpoint/2010/main" val="108464732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3409</TotalTime>
  <Words>502</Words>
  <Application>Microsoft Office PowerPoint</Application>
  <PresentationFormat>画面に合わせる (4:3)</PresentationFormat>
  <Paragraphs>81</Paragraphs>
  <Slides>2</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2</vt:i4>
      </vt:variant>
    </vt:vector>
  </HeadingPairs>
  <TitlesOfParts>
    <vt:vector size="6" baseType="lpstr">
      <vt:lpstr>ＭＳ Ｐゴシック</vt:lpstr>
      <vt:lpstr>Arial</vt:lpstr>
      <vt:lpstr>Calibri</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cp:lastPrinted>2021-07-20T05:39:29Z</cp:lastPrinted>
  <dcterms:created xsi:type="dcterms:W3CDTF">2008-06-12T09:44:09Z</dcterms:created>
  <dcterms:modified xsi:type="dcterms:W3CDTF">2024-08-28T02:44:12Z</dcterms:modified>
</cp:coreProperties>
</file>