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4"/>
  </p:notesMasterIdLst>
  <p:handoutMasterIdLst>
    <p:handoutMasterId r:id="rId5"/>
  </p:handoutMasterIdLst>
  <p:sldIdLst>
    <p:sldId id="273" r:id="rId2"/>
    <p:sldId id="272" r:id="rId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508" autoAdjust="0"/>
    <p:restoredTop sz="92033" autoAdjust="0"/>
  </p:normalViewPr>
  <p:slideViewPr>
    <p:cSldViewPr>
      <p:cViewPr varScale="1">
        <p:scale>
          <a:sx n="121" d="100"/>
          <a:sy n="121" d="100"/>
        </p:scale>
        <p:origin x="195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A3C85D-A4CD-479B-BA68-E85EE574B9E4}" type="doc">
      <dgm:prSet loTypeId="urn:microsoft.com/office/officeart/2005/8/layout/vList5" loCatId="list" qsTypeId="urn:microsoft.com/office/officeart/2005/8/quickstyle/simple4" qsCatId="simple" csTypeId="urn:microsoft.com/office/officeart/2005/8/colors/colorful5" csCatId="colorful" phldr="1"/>
      <dgm:spPr/>
      <dgm:t>
        <a:bodyPr/>
        <a:lstStyle/>
        <a:p>
          <a:endParaRPr kumimoji="1" lang="ja-JP" altLang="en-US"/>
        </a:p>
      </dgm:t>
    </dgm:pt>
    <dgm:pt modelId="{585F3AE5-8353-4A05-8F79-D6B00FD7BC1C}">
      <dgm:prSet phldrT="[テキスト]" custT="1"/>
      <dgm:spPr/>
      <dgm:t>
        <a:bodyPr/>
        <a:lstStyle/>
        <a:p>
          <a:r>
            <a:rPr kumimoji="1" lang="ja-JP" altLang="en-US" sz="2000" dirty="0"/>
            <a:t>訓練科設定の背景</a:t>
          </a:r>
          <a:r>
            <a:rPr kumimoji="1" lang="en-US" altLang="ja-JP" sz="2000" dirty="0"/>
            <a:t/>
          </a:r>
          <a:br>
            <a:rPr kumimoji="1" lang="en-US" altLang="ja-JP" sz="2000" dirty="0"/>
          </a:br>
          <a:r>
            <a:rPr kumimoji="1" lang="ja-JP" altLang="en-US" sz="1600" dirty="0"/>
            <a:t>（科を取り巻く環境）</a:t>
          </a:r>
        </a:p>
      </dgm:t>
    </dgm:pt>
    <dgm:pt modelId="{BB879D9C-8E71-4062-BD74-BFAB0319D60D}" type="parTrans" cxnId="{B184EE23-85DA-4203-9C14-02E4BBB9A407}">
      <dgm:prSet/>
      <dgm:spPr/>
      <dgm:t>
        <a:bodyPr/>
        <a:lstStyle/>
        <a:p>
          <a:endParaRPr kumimoji="1" lang="ja-JP" altLang="en-US"/>
        </a:p>
      </dgm:t>
    </dgm:pt>
    <dgm:pt modelId="{CCBA5D32-3B25-4B68-9FD5-58D67CFEBD53}" type="sibTrans" cxnId="{B184EE23-85DA-4203-9C14-02E4BBB9A407}">
      <dgm:prSet/>
      <dgm:spPr/>
      <dgm:t>
        <a:bodyPr/>
        <a:lstStyle/>
        <a:p>
          <a:endParaRPr kumimoji="1" lang="ja-JP" altLang="en-US"/>
        </a:p>
      </dgm:t>
    </dgm:pt>
    <dgm:pt modelId="{2D0151A4-771E-44F2-A80B-CF8F39875F0B}">
      <dgm:prSet phldrT="[テキスト]" custT="1"/>
      <dgm:spPr/>
      <dgm:t>
        <a:bodyPr/>
        <a:lstStyle/>
        <a:p>
          <a:r>
            <a:rPr kumimoji="1" lang="ja-JP" altLang="en-US" sz="1800" dirty="0">
              <a:solidFill>
                <a:schemeClr val="tx1"/>
              </a:solidFill>
            </a:rPr>
            <a:t>製造現場においては、製造の低コスト化や生産性の向上及び高品質化に向けた生産技術の強化が求められている。こうした中、生産技術の強化に当たっては、その１つとしてＩＣＴ技術を融合させた生産設備を開発し、その運用及び保全を行うことで競争力のある生産体制を構築していく必要がある。</a:t>
          </a:r>
        </a:p>
      </dgm:t>
    </dgm:pt>
    <dgm:pt modelId="{757ACDA0-95A9-41A1-9408-0FBA4D356668}" type="parTrans" cxnId="{DC1D2953-629C-4413-86BF-2F68C9361AD5}">
      <dgm:prSet/>
      <dgm:spPr/>
      <dgm:t>
        <a:bodyPr/>
        <a:lstStyle/>
        <a:p>
          <a:endParaRPr kumimoji="1" lang="ja-JP" altLang="en-US"/>
        </a:p>
      </dgm:t>
    </dgm:pt>
    <dgm:pt modelId="{DD1E991A-4796-479B-AF67-A1AC207A51C0}" type="sibTrans" cxnId="{DC1D2953-629C-4413-86BF-2F68C9361AD5}">
      <dgm:prSet/>
      <dgm:spPr/>
      <dgm:t>
        <a:bodyPr/>
        <a:lstStyle/>
        <a:p>
          <a:endParaRPr kumimoji="1" lang="ja-JP" altLang="en-US"/>
        </a:p>
      </dgm:t>
    </dgm:pt>
    <dgm:pt modelId="{4AA6EFB4-11A6-4388-8F49-9DD5B7B3ACCB}">
      <dgm:prSet phldrT="[テキスト]" custT="1"/>
      <dgm:spPr/>
      <dgm:t>
        <a:bodyPr/>
        <a:lstStyle/>
        <a:p>
          <a:r>
            <a:rPr kumimoji="1" lang="ja-JP" altLang="en-US" sz="2000" dirty="0"/>
            <a:t>対象者</a:t>
          </a:r>
        </a:p>
      </dgm:t>
    </dgm:pt>
    <dgm:pt modelId="{C57BC590-3640-4259-BED9-701C800173EC}" type="parTrans" cxnId="{2F8CAE40-478A-43A9-8EA7-194E848AF370}">
      <dgm:prSet/>
      <dgm:spPr/>
      <dgm:t>
        <a:bodyPr/>
        <a:lstStyle/>
        <a:p>
          <a:endParaRPr kumimoji="1" lang="ja-JP" altLang="en-US"/>
        </a:p>
      </dgm:t>
    </dgm:pt>
    <dgm:pt modelId="{B922D7DB-7C41-49CC-8265-180EAA52F66B}" type="sibTrans" cxnId="{2F8CAE40-478A-43A9-8EA7-194E848AF370}">
      <dgm:prSet/>
      <dgm:spPr/>
      <dgm:t>
        <a:bodyPr/>
        <a:lstStyle/>
        <a:p>
          <a:endParaRPr kumimoji="1" lang="ja-JP" altLang="en-US"/>
        </a:p>
      </dgm:t>
    </dgm:pt>
    <dgm:pt modelId="{574F4D92-298C-40CF-B7B0-383748A4FEC4}">
      <dgm:prSet phldrT="[テキスト]" custT="1"/>
      <dgm:spPr/>
      <dgm:t>
        <a:bodyPr/>
        <a:lstStyle/>
        <a:p>
          <a:r>
            <a:rPr kumimoji="1" lang="ja-JP" altLang="en-US" sz="1800" dirty="0" smtClean="0"/>
            <a:t>タブレット端末やインターネットの技術を利用した生産支援に関心がある方</a:t>
          </a:r>
          <a:endParaRPr kumimoji="1" lang="ja-JP" altLang="en-US" sz="1800" dirty="0"/>
        </a:p>
      </dgm:t>
    </dgm:pt>
    <dgm:pt modelId="{2C74415F-BCD8-4E68-9AE6-E3A1EE02224B}" type="parTrans" cxnId="{F83454DC-DE7A-4F94-8002-4447F0D568BC}">
      <dgm:prSet/>
      <dgm:spPr/>
      <dgm:t>
        <a:bodyPr/>
        <a:lstStyle/>
        <a:p>
          <a:endParaRPr kumimoji="1" lang="ja-JP" altLang="en-US"/>
        </a:p>
      </dgm:t>
    </dgm:pt>
    <dgm:pt modelId="{65A34E15-73F1-4703-A310-FA9F46DF09D4}" type="sibTrans" cxnId="{F83454DC-DE7A-4F94-8002-4447F0D568BC}">
      <dgm:prSet/>
      <dgm:spPr/>
      <dgm:t>
        <a:bodyPr/>
        <a:lstStyle/>
        <a:p>
          <a:endParaRPr kumimoji="1" lang="ja-JP" altLang="en-US"/>
        </a:p>
      </dgm:t>
    </dgm:pt>
    <dgm:pt modelId="{48C85C46-34C8-4D74-9F1C-5ED612173469}">
      <dgm:prSet phldrT="[テキスト]" custT="1"/>
      <dgm:spPr/>
      <dgm:t>
        <a:bodyPr/>
        <a:lstStyle/>
        <a:p>
          <a:r>
            <a:rPr kumimoji="1" lang="ja-JP" altLang="en-US" sz="2000" dirty="0"/>
            <a:t>具体的な</a:t>
          </a:r>
          <a:r>
            <a:rPr kumimoji="1" lang="ja-JP" altLang="en-US" sz="2000" dirty="0" smtClean="0"/>
            <a:t>人材像</a:t>
          </a:r>
          <a:endParaRPr kumimoji="1" lang="ja-JP" altLang="en-US" sz="1600" dirty="0"/>
        </a:p>
      </dgm:t>
    </dgm:pt>
    <dgm:pt modelId="{F071B2B0-716F-46DC-AC85-8E415B5CDFFC}" type="parTrans" cxnId="{0540F1BA-883C-4D2F-8B3E-844DAC7053B9}">
      <dgm:prSet/>
      <dgm:spPr/>
      <dgm:t>
        <a:bodyPr/>
        <a:lstStyle/>
        <a:p>
          <a:endParaRPr kumimoji="1" lang="ja-JP" altLang="en-US"/>
        </a:p>
      </dgm:t>
    </dgm:pt>
    <dgm:pt modelId="{FB00C480-BFD2-4184-A2B1-8A10D0FFBC60}" type="sibTrans" cxnId="{0540F1BA-883C-4D2F-8B3E-844DAC7053B9}">
      <dgm:prSet/>
      <dgm:spPr/>
      <dgm:t>
        <a:bodyPr/>
        <a:lstStyle/>
        <a:p>
          <a:endParaRPr kumimoji="1" lang="ja-JP" altLang="en-US"/>
        </a:p>
      </dgm:t>
    </dgm:pt>
    <dgm:pt modelId="{63FC58F7-8213-43E5-B7A6-7DA45CCF16A1}">
      <dgm:prSet phldrT="[テキスト]" custT="1"/>
      <dgm:spPr/>
      <dgm:t>
        <a:bodyPr/>
        <a:lstStyle/>
        <a:p>
          <a:r>
            <a:rPr kumimoji="1" lang="ja-JP" altLang="en-US" sz="1800" dirty="0" smtClean="0"/>
            <a:t>生産を支援する部署においてＩＣＴ技術を利用した生産システムの設計および保守・管理ができる。</a:t>
          </a:r>
          <a:endParaRPr kumimoji="1" lang="ja-JP" altLang="en-US" sz="1800" dirty="0"/>
        </a:p>
      </dgm:t>
    </dgm:pt>
    <dgm:pt modelId="{C1A4B84B-827B-410F-92CC-B2E8A642AE10}" type="parTrans" cxnId="{1E798BAA-C385-4845-8A85-A8A3BA620360}">
      <dgm:prSet/>
      <dgm:spPr/>
      <dgm:t>
        <a:bodyPr/>
        <a:lstStyle/>
        <a:p>
          <a:endParaRPr kumimoji="1" lang="ja-JP" altLang="en-US"/>
        </a:p>
      </dgm:t>
    </dgm:pt>
    <dgm:pt modelId="{7305E759-8D7F-4F07-8BE6-D3ADB622A343}" type="sibTrans" cxnId="{1E798BAA-C385-4845-8A85-A8A3BA620360}">
      <dgm:prSet/>
      <dgm:spPr/>
      <dgm:t>
        <a:bodyPr/>
        <a:lstStyle/>
        <a:p>
          <a:endParaRPr kumimoji="1" lang="ja-JP" altLang="en-US"/>
        </a:p>
      </dgm:t>
    </dgm:pt>
    <dgm:pt modelId="{A6DB118F-81F0-4F3F-84FC-BF972B29EC41}">
      <dgm:prSet phldrT="[テキスト]" custT="1"/>
      <dgm:spPr/>
      <dgm:t>
        <a:bodyPr/>
        <a:lstStyle/>
        <a:p>
          <a:r>
            <a:rPr lang="ja-JP" sz="2000" dirty="0"/>
            <a:t>就職できる</a:t>
          </a:r>
          <a:r>
            <a:rPr lang="ja-JP" altLang="en-US" sz="2000" dirty="0"/>
            <a:t>職種</a:t>
          </a:r>
          <a:endParaRPr kumimoji="1" lang="ja-JP" altLang="en-US" sz="1600" dirty="0"/>
        </a:p>
      </dgm:t>
    </dgm:pt>
    <dgm:pt modelId="{1D922E4F-36F6-4916-94CD-C6B3E582F227}" type="parTrans" cxnId="{B8DABFF8-F7B1-42B2-A9C2-B4D0DEDD7172}">
      <dgm:prSet/>
      <dgm:spPr/>
      <dgm:t>
        <a:bodyPr/>
        <a:lstStyle/>
        <a:p>
          <a:endParaRPr kumimoji="1" lang="ja-JP" altLang="en-US"/>
        </a:p>
      </dgm:t>
    </dgm:pt>
    <dgm:pt modelId="{F88E85BC-0817-4DAF-8922-D9BDD4D00DB7}" type="sibTrans" cxnId="{B8DABFF8-F7B1-42B2-A9C2-B4D0DEDD7172}">
      <dgm:prSet/>
      <dgm:spPr/>
      <dgm:t>
        <a:bodyPr/>
        <a:lstStyle/>
        <a:p>
          <a:endParaRPr kumimoji="1" lang="ja-JP" altLang="en-US"/>
        </a:p>
      </dgm:t>
    </dgm:pt>
    <dgm:pt modelId="{B956B159-8F97-4306-9340-9BAF91747F4A}">
      <dgm:prSet phldrT="[テキスト]" custT="1"/>
      <dgm:spPr/>
      <dgm:t>
        <a:bodyPr/>
        <a:lstStyle/>
        <a:p>
          <a:r>
            <a:rPr kumimoji="1" lang="ja-JP" altLang="en-US" sz="1800" dirty="0" smtClean="0"/>
            <a:t>生産を支援する部署で利用する</a:t>
          </a:r>
          <a:r>
            <a:rPr kumimoji="1" lang="en-US" altLang="en-US" sz="1800" dirty="0" smtClean="0"/>
            <a:t>ICT</a:t>
          </a:r>
          <a:r>
            <a:rPr kumimoji="1" lang="ja-JP" altLang="en-US" sz="1800" dirty="0" smtClean="0"/>
            <a:t>技術を設計・導入・運用・保守するエンジニア及びそれに関連するプログラマ、システムエンジニア、ネットワーク設計者、ネットワーク管理者　等</a:t>
          </a:r>
          <a:endParaRPr kumimoji="1" lang="ja-JP" altLang="en-US" sz="1800" dirty="0"/>
        </a:p>
      </dgm:t>
    </dgm:pt>
    <dgm:pt modelId="{97F02603-44A0-4618-B7EE-CD2279ABF09F}" type="parTrans" cxnId="{CE80A790-4344-4E19-A827-B67DAEFEAB1F}">
      <dgm:prSet/>
      <dgm:spPr/>
      <dgm:t>
        <a:bodyPr/>
        <a:lstStyle/>
        <a:p>
          <a:endParaRPr kumimoji="1" lang="ja-JP" altLang="en-US"/>
        </a:p>
      </dgm:t>
    </dgm:pt>
    <dgm:pt modelId="{5CE9D62A-60A0-47D4-8878-8922E34FDE52}" type="sibTrans" cxnId="{CE80A790-4344-4E19-A827-B67DAEFEAB1F}">
      <dgm:prSet/>
      <dgm:spPr/>
      <dgm:t>
        <a:bodyPr/>
        <a:lstStyle/>
        <a:p>
          <a:endParaRPr kumimoji="1" lang="ja-JP" altLang="en-US"/>
        </a:p>
      </dgm:t>
    </dgm:pt>
    <dgm:pt modelId="{6FB07F85-10F0-4548-B747-16A7B1EF24AB}">
      <dgm:prSet custT="1"/>
      <dgm:spPr/>
      <dgm:t>
        <a:bodyPr/>
        <a:lstStyle/>
        <a:p>
          <a:r>
            <a:rPr kumimoji="1" lang="ja-JP" altLang="en-US" sz="1800" dirty="0" smtClean="0"/>
            <a:t>ものづくり分野における技能者を目指す方</a:t>
          </a:r>
        </a:p>
      </dgm:t>
    </dgm:pt>
    <dgm:pt modelId="{F48507C9-EAEE-434F-B5FB-85D188AD222A}" type="parTrans" cxnId="{16F8DC5E-19E1-4527-B08C-553115D7B0CB}">
      <dgm:prSet/>
      <dgm:spPr/>
      <dgm:t>
        <a:bodyPr/>
        <a:lstStyle/>
        <a:p>
          <a:endParaRPr kumimoji="1" lang="ja-JP" altLang="en-US"/>
        </a:p>
      </dgm:t>
    </dgm:pt>
    <dgm:pt modelId="{387922B6-E2C6-4CD8-9463-7B430006917E}" type="sibTrans" cxnId="{16F8DC5E-19E1-4527-B08C-553115D7B0CB}">
      <dgm:prSet/>
      <dgm:spPr/>
      <dgm:t>
        <a:bodyPr/>
        <a:lstStyle/>
        <a:p>
          <a:endParaRPr kumimoji="1" lang="ja-JP" altLang="en-US"/>
        </a:p>
      </dgm:t>
    </dgm:pt>
    <dgm:pt modelId="{F31954FB-6AF6-4DFA-8BC2-15D6C458D7AC}">
      <dgm:prSet custT="1"/>
      <dgm:spPr/>
      <dgm:t>
        <a:bodyPr/>
        <a:lstStyle/>
        <a:p>
          <a:r>
            <a:rPr kumimoji="1" lang="ja-JP" altLang="en-US" sz="1800" dirty="0" smtClean="0"/>
            <a:t>特に経験は問わないが、簡単なパソコン操作ができる方が望ましい</a:t>
          </a:r>
        </a:p>
      </dgm:t>
    </dgm:pt>
    <dgm:pt modelId="{EAA57FCF-57A7-4F9C-89CC-7F3811A58451}" type="parTrans" cxnId="{BB727A58-CF44-44F6-9C9E-4D022BC79BF6}">
      <dgm:prSet/>
      <dgm:spPr/>
      <dgm:t>
        <a:bodyPr/>
        <a:lstStyle/>
        <a:p>
          <a:endParaRPr kumimoji="1" lang="ja-JP" altLang="en-US"/>
        </a:p>
      </dgm:t>
    </dgm:pt>
    <dgm:pt modelId="{CFEEC2B1-AC28-4C07-9D63-9350F3240A33}" type="sibTrans" cxnId="{BB727A58-CF44-44F6-9C9E-4D022BC79BF6}">
      <dgm:prSet/>
      <dgm:spPr/>
      <dgm:t>
        <a:bodyPr/>
        <a:lstStyle/>
        <a:p>
          <a:endParaRPr kumimoji="1" lang="ja-JP" altLang="en-US"/>
        </a:p>
      </dgm:t>
    </dgm:pt>
    <dgm:pt modelId="{7D35D4E9-513E-4E1A-8F1C-948C62BDB24E}" type="pres">
      <dgm:prSet presAssocID="{1AA3C85D-A4CD-479B-BA68-E85EE574B9E4}" presName="Name0" presStyleCnt="0">
        <dgm:presLayoutVars>
          <dgm:dir/>
          <dgm:animLvl val="lvl"/>
          <dgm:resizeHandles val="exact"/>
        </dgm:presLayoutVars>
      </dgm:prSet>
      <dgm:spPr/>
      <dgm:t>
        <a:bodyPr/>
        <a:lstStyle/>
        <a:p>
          <a:endParaRPr kumimoji="1" lang="ja-JP" altLang="en-US"/>
        </a:p>
      </dgm:t>
    </dgm:pt>
    <dgm:pt modelId="{99072AD2-DAB1-4696-88A9-B8889C530B89}" type="pres">
      <dgm:prSet presAssocID="{585F3AE5-8353-4A05-8F79-D6B00FD7BC1C}" presName="linNode" presStyleCnt="0"/>
      <dgm:spPr/>
    </dgm:pt>
    <dgm:pt modelId="{40B9BB2B-E8A7-44B4-B6A3-F762F9F9D84A}" type="pres">
      <dgm:prSet presAssocID="{585F3AE5-8353-4A05-8F79-D6B00FD7BC1C}" presName="parentText" presStyleLbl="node1" presStyleIdx="0" presStyleCnt="4" custScaleX="83532" custScaleY="70501">
        <dgm:presLayoutVars>
          <dgm:chMax val="1"/>
          <dgm:bulletEnabled val="1"/>
        </dgm:presLayoutVars>
      </dgm:prSet>
      <dgm:spPr/>
      <dgm:t>
        <a:bodyPr/>
        <a:lstStyle/>
        <a:p>
          <a:endParaRPr kumimoji="1" lang="ja-JP" altLang="en-US"/>
        </a:p>
      </dgm:t>
    </dgm:pt>
    <dgm:pt modelId="{1214AE5E-0D16-4788-BDEC-79963AE506F9}" type="pres">
      <dgm:prSet presAssocID="{585F3AE5-8353-4A05-8F79-D6B00FD7BC1C}" presName="descendantText" presStyleLbl="alignAccFollowNode1" presStyleIdx="0" presStyleCnt="4" custScaleX="109370" custScaleY="91176">
        <dgm:presLayoutVars>
          <dgm:bulletEnabled val="1"/>
        </dgm:presLayoutVars>
      </dgm:prSet>
      <dgm:spPr/>
      <dgm:t>
        <a:bodyPr/>
        <a:lstStyle/>
        <a:p>
          <a:endParaRPr kumimoji="1" lang="ja-JP" altLang="en-US"/>
        </a:p>
      </dgm:t>
    </dgm:pt>
    <dgm:pt modelId="{DB8BB4DD-83CF-4AA0-97B8-55C8E9ED6FFD}" type="pres">
      <dgm:prSet presAssocID="{CCBA5D32-3B25-4B68-9FD5-58D67CFEBD53}" presName="sp" presStyleCnt="0"/>
      <dgm:spPr/>
    </dgm:pt>
    <dgm:pt modelId="{4A8E965E-7516-41C1-BD73-E76D65DCAB4D}" type="pres">
      <dgm:prSet presAssocID="{4AA6EFB4-11A6-4388-8F49-9DD5B7B3ACCB}" presName="linNode" presStyleCnt="0"/>
      <dgm:spPr/>
    </dgm:pt>
    <dgm:pt modelId="{A2E4C18B-4839-4967-9954-0316F07180CF}" type="pres">
      <dgm:prSet presAssocID="{4AA6EFB4-11A6-4388-8F49-9DD5B7B3ACCB}" presName="parentText" presStyleLbl="node1" presStyleIdx="1" presStyleCnt="4" custScaleX="83532" custScaleY="66431">
        <dgm:presLayoutVars>
          <dgm:chMax val="1"/>
          <dgm:bulletEnabled val="1"/>
        </dgm:presLayoutVars>
      </dgm:prSet>
      <dgm:spPr/>
      <dgm:t>
        <a:bodyPr/>
        <a:lstStyle/>
        <a:p>
          <a:endParaRPr kumimoji="1" lang="ja-JP" altLang="en-US"/>
        </a:p>
      </dgm:t>
    </dgm:pt>
    <dgm:pt modelId="{232B99BC-8B40-40A5-8BFA-D9FB1C1742FD}" type="pres">
      <dgm:prSet presAssocID="{4AA6EFB4-11A6-4388-8F49-9DD5B7B3ACCB}" presName="descendantText" presStyleLbl="alignAccFollowNode1" presStyleIdx="1" presStyleCnt="4" custScaleX="109370" custScaleY="84083">
        <dgm:presLayoutVars>
          <dgm:bulletEnabled val="1"/>
        </dgm:presLayoutVars>
      </dgm:prSet>
      <dgm:spPr/>
      <dgm:t>
        <a:bodyPr/>
        <a:lstStyle/>
        <a:p>
          <a:endParaRPr kumimoji="1" lang="ja-JP" altLang="en-US"/>
        </a:p>
      </dgm:t>
    </dgm:pt>
    <dgm:pt modelId="{080CDA88-661D-42E9-97BE-E86CBD7345A6}" type="pres">
      <dgm:prSet presAssocID="{B922D7DB-7C41-49CC-8265-180EAA52F66B}" presName="sp" presStyleCnt="0"/>
      <dgm:spPr/>
    </dgm:pt>
    <dgm:pt modelId="{B1800751-0DB6-46F1-B86D-156921BC9BC8}" type="pres">
      <dgm:prSet presAssocID="{48C85C46-34C8-4D74-9F1C-5ED612173469}" presName="linNode" presStyleCnt="0"/>
      <dgm:spPr/>
    </dgm:pt>
    <dgm:pt modelId="{FC4340DA-2F9E-43EB-AD94-6DC3E079EC21}" type="pres">
      <dgm:prSet presAssocID="{48C85C46-34C8-4D74-9F1C-5ED612173469}" presName="parentText" presStyleLbl="node1" presStyleIdx="2" presStyleCnt="4" custScaleX="83532" custScaleY="36478" custLinFactNeighborY="1178">
        <dgm:presLayoutVars>
          <dgm:chMax val="1"/>
          <dgm:bulletEnabled val="1"/>
        </dgm:presLayoutVars>
      </dgm:prSet>
      <dgm:spPr/>
      <dgm:t>
        <a:bodyPr/>
        <a:lstStyle/>
        <a:p>
          <a:endParaRPr kumimoji="1" lang="ja-JP" altLang="en-US"/>
        </a:p>
      </dgm:t>
    </dgm:pt>
    <dgm:pt modelId="{2D5EB0C9-2C0F-423F-A146-A5594E7F41BC}" type="pres">
      <dgm:prSet presAssocID="{48C85C46-34C8-4D74-9F1C-5ED612173469}" presName="descendantText" presStyleLbl="alignAccFollowNode1" presStyleIdx="2" presStyleCnt="4" custScaleX="109370" custScaleY="49245" custLinFactNeighborY="1472">
        <dgm:presLayoutVars>
          <dgm:bulletEnabled val="1"/>
        </dgm:presLayoutVars>
      </dgm:prSet>
      <dgm:spPr/>
      <dgm:t>
        <a:bodyPr/>
        <a:lstStyle/>
        <a:p>
          <a:endParaRPr kumimoji="1" lang="ja-JP" altLang="en-US"/>
        </a:p>
      </dgm:t>
    </dgm:pt>
    <dgm:pt modelId="{9345BAFF-DB5A-41B4-A3EE-F968A538F525}" type="pres">
      <dgm:prSet presAssocID="{FB00C480-BFD2-4184-A2B1-8A10D0FFBC60}" presName="sp" presStyleCnt="0"/>
      <dgm:spPr/>
    </dgm:pt>
    <dgm:pt modelId="{AF436CA8-30C4-45B6-8C20-EDD73C17B646}" type="pres">
      <dgm:prSet presAssocID="{A6DB118F-81F0-4F3F-84FC-BF972B29EC41}" presName="linNode" presStyleCnt="0"/>
      <dgm:spPr/>
    </dgm:pt>
    <dgm:pt modelId="{2467018A-9B9A-4164-9AD9-524426A3285C}" type="pres">
      <dgm:prSet presAssocID="{A6DB118F-81F0-4F3F-84FC-BF972B29EC41}" presName="parentText" presStyleLbl="node1" presStyleIdx="3" presStyleCnt="4" custScaleX="83532" custScaleY="56944">
        <dgm:presLayoutVars>
          <dgm:chMax val="1"/>
          <dgm:bulletEnabled val="1"/>
        </dgm:presLayoutVars>
      </dgm:prSet>
      <dgm:spPr/>
      <dgm:t>
        <a:bodyPr/>
        <a:lstStyle/>
        <a:p>
          <a:endParaRPr kumimoji="1" lang="ja-JP" altLang="en-US"/>
        </a:p>
      </dgm:t>
    </dgm:pt>
    <dgm:pt modelId="{F125C72D-FE00-410D-86E4-B2E7129C627B}" type="pres">
      <dgm:prSet presAssocID="{A6DB118F-81F0-4F3F-84FC-BF972B29EC41}" presName="descendantText" presStyleLbl="alignAccFollowNode1" presStyleIdx="3" presStyleCnt="4" custScaleX="109370" custScaleY="65452">
        <dgm:presLayoutVars>
          <dgm:bulletEnabled val="1"/>
        </dgm:presLayoutVars>
      </dgm:prSet>
      <dgm:spPr/>
      <dgm:t>
        <a:bodyPr/>
        <a:lstStyle/>
        <a:p>
          <a:endParaRPr kumimoji="1" lang="ja-JP" altLang="en-US"/>
        </a:p>
      </dgm:t>
    </dgm:pt>
  </dgm:ptLst>
  <dgm:cxnLst>
    <dgm:cxn modelId="{BB727A58-CF44-44F6-9C9E-4D022BC79BF6}" srcId="{4AA6EFB4-11A6-4388-8F49-9DD5B7B3ACCB}" destId="{F31954FB-6AF6-4DFA-8BC2-15D6C458D7AC}" srcOrd="2" destOrd="0" parTransId="{EAA57FCF-57A7-4F9C-89CC-7F3811A58451}" sibTransId="{CFEEC2B1-AC28-4C07-9D63-9350F3240A33}"/>
    <dgm:cxn modelId="{2F8CAE40-478A-43A9-8EA7-194E848AF370}" srcId="{1AA3C85D-A4CD-479B-BA68-E85EE574B9E4}" destId="{4AA6EFB4-11A6-4388-8F49-9DD5B7B3ACCB}" srcOrd="1" destOrd="0" parTransId="{C57BC590-3640-4259-BED9-701C800173EC}" sibTransId="{B922D7DB-7C41-49CC-8265-180EAA52F66B}"/>
    <dgm:cxn modelId="{DC79D9A6-2516-405E-8E2A-51798D7F542B}" type="presOf" srcId="{1AA3C85D-A4CD-479B-BA68-E85EE574B9E4}" destId="{7D35D4E9-513E-4E1A-8F1C-948C62BDB24E}" srcOrd="0" destOrd="0" presId="urn:microsoft.com/office/officeart/2005/8/layout/vList5"/>
    <dgm:cxn modelId="{F83454DC-DE7A-4F94-8002-4447F0D568BC}" srcId="{4AA6EFB4-11A6-4388-8F49-9DD5B7B3ACCB}" destId="{574F4D92-298C-40CF-B7B0-383748A4FEC4}" srcOrd="0" destOrd="0" parTransId="{2C74415F-BCD8-4E68-9AE6-E3A1EE02224B}" sibTransId="{65A34E15-73F1-4703-A310-FA9F46DF09D4}"/>
    <dgm:cxn modelId="{C6587462-1A38-48F2-ACF2-78E9C737DD6E}" type="presOf" srcId="{6FB07F85-10F0-4548-B747-16A7B1EF24AB}" destId="{232B99BC-8B40-40A5-8BFA-D9FB1C1742FD}" srcOrd="0" destOrd="1" presId="urn:microsoft.com/office/officeart/2005/8/layout/vList5"/>
    <dgm:cxn modelId="{3853D177-915B-4DA7-9E2E-37E8CCDDEBA2}" type="presOf" srcId="{A6DB118F-81F0-4F3F-84FC-BF972B29EC41}" destId="{2467018A-9B9A-4164-9AD9-524426A3285C}" srcOrd="0" destOrd="0" presId="urn:microsoft.com/office/officeart/2005/8/layout/vList5"/>
    <dgm:cxn modelId="{4D56999F-8B7D-4A72-AAB0-906F991AC02E}" type="presOf" srcId="{B956B159-8F97-4306-9340-9BAF91747F4A}" destId="{F125C72D-FE00-410D-86E4-B2E7129C627B}" srcOrd="0" destOrd="0" presId="urn:microsoft.com/office/officeart/2005/8/layout/vList5"/>
    <dgm:cxn modelId="{7B85B62C-B1AC-4CA9-806A-442B9F830F1C}" type="presOf" srcId="{574F4D92-298C-40CF-B7B0-383748A4FEC4}" destId="{232B99BC-8B40-40A5-8BFA-D9FB1C1742FD}" srcOrd="0" destOrd="0" presId="urn:microsoft.com/office/officeart/2005/8/layout/vList5"/>
    <dgm:cxn modelId="{B184EE23-85DA-4203-9C14-02E4BBB9A407}" srcId="{1AA3C85D-A4CD-479B-BA68-E85EE574B9E4}" destId="{585F3AE5-8353-4A05-8F79-D6B00FD7BC1C}" srcOrd="0" destOrd="0" parTransId="{BB879D9C-8E71-4062-BD74-BFAB0319D60D}" sibTransId="{CCBA5D32-3B25-4B68-9FD5-58D67CFEBD53}"/>
    <dgm:cxn modelId="{F39ED12E-882C-45C1-BE29-362404D175AA}" type="presOf" srcId="{4AA6EFB4-11A6-4388-8F49-9DD5B7B3ACCB}" destId="{A2E4C18B-4839-4967-9954-0316F07180CF}" srcOrd="0" destOrd="0" presId="urn:microsoft.com/office/officeart/2005/8/layout/vList5"/>
    <dgm:cxn modelId="{CE80A790-4344-4E19-A827-B67DAEFEAB1F}" srcId="{A6DB118F-81F0-4F3F-84FC-BF972B29EC41}" destId="{B956B159-8F97-4306-9340-9BAF91747F4A}" srcOrd="0" destOrd="0" parTransId="{97F02603-44A0-4618-B7EE-CD2279ABF09F}" sibTransId="{5CE9D62A-60A0-47D4-8878-8922E34FDE52}"/>
    <dgm:cxn modelId="{1B097F26-2059-404C-8D70-087CDEB50F57}" type="presOf" srcId="{48C85C46-34C8-4D74-9F1C-5ED612173469}" destId="{FC4340DA-2F9E-43EB-AD94-6DC3E079EC21}" srcOrd="0" destOrd="0" presId="urn:microsoft.com/office/officeart/2005/8/layout/vList5"/>
    <dgm:cxn modelId="{B8DABFF8-F7B1-42B2-A9C2-B4D0DEDD7172}" srcId="{1AA3C85D-A4CD-479B-BA68-E85EE574B9E4}" destId="{A6DB118F-81F0-4F3F-84FC-BF972B29EC41}" srcOrd="3" destOrd="0" parTransId="{1D922E4F-36F6-4916-94CD-C6B3E582F227}" sibTransId="{F88E85BC-0817-4DAF-8922-D9BDD4D00DB7}"/>
    <dgm:cxn modelId="{7FCAA55D-9504-4903-9D55-2D84301A6B3C}" type="presOf" srcId="{F31954FB-6AF6-4DFA-8BC2-15D6C458D7AC}" destId="{232B99BC-8B40-40A5-8BFA-D9FB1C1742FD}" srcOrd="0" destOrd="2" presId="urn:microsoft.com/office/officeart/2005/8/layout/vList5"/>
    <dgm:cxn modelId="{0540F1BA-883C-4D2F-8B3E-844DAC7053B9}" srcId="{1AA3C85D-A4CD-479B-BA68-E85EE574B9E4}" destId="{48C85C46-34C8-4D74-9F1C-5ED612173469}" srcOrd="2" destOrd="0" parTransId="{F071B2B0-716F-46DC-AC85-8E415B5CDFFC}" sibTransId="{FB00C480-BFD2-4184-A2B1-8A10D0FFBC60}"/>
    <dgm:cxn modelId="{E26E4C6C-FF49-4217-A4A5-AC845FE50E7C}" type="presOf" srcId="{2D0151A4-771E-44F2-A80B-CF8F39875F0B}" destId="{1214AE5E-0D16-4788-BDEC-79963AE506F9}" srcOrd="0" destOrd="0" presId="urn:microsoft.com/office/officeart/2005/8/layout/vList5"/>
    <dgm:cxn modelId="{D1FCF42C-C111-49EB-8C1C-C285E02B86CA}" type="presOf" srcId="{585F3AE5-8353-4A05-8F79-D6B00FD7BC1C}" destId="{40B9BB2B-E8A7-44B4-B6A3-F762F9F9D84A}" srcOrd="0" destOrd="0" presId="urn:microsoft.com/office/officeart/2005/8/layout/vList5"/>
    <dgm:cxn modelId="{16F8DC5E-19E1-4527-B08C-553115D7B0CB}" srcId="{4AA6EFB4-11A6-4388-8F49-9DD5B7B3ACCB}" destId="{6FB07F85-10F0-4548-B747-16A7B1EF24AB}" srcOrd="1" destOrd="0" parTransId="{F48507C9-EAEE-434F-B5FB-85D188AD222A}" sibTransId="{387922B6-E2C6-4CD8-9463-7B430006917E}"/>
    <dgm:cxn modelId="{6D32C8C3-56A2-4128-B495-E3BDCACE93CA}" type="presOf" srcId="{63FC58F7-8213-43E5-B7A6-7DA45CCF16A1}" destId="{2D5EB0C9-2C0F-423F-A146-A5594E7F41BC}" srcOrd="0" destOrd="0" presId="urn:microsoft.com/office/officeart/2005/8/layout/vList5"/>
    <dgm:cxn modelId="{DC1D2953-629C-4413-86BF-2F68C9361AD5}" srcId="{585F3AE5-8353-4A05-8F79-D6B00FD7BC1C}" destId="{2D0151A4-771E-44F2-A80B-CF8F39875F0B}" srcOrd="0" destOrd="0" parTransId="{757ACDA0-95A9-41A1-9408-0FBA4D356668}" sibTransId="{DD1E991A-4796-479B-AF67-A1AC207A51C0}"/>
    <dgm:cxn modelId="{1E798BAA-C385-4845-8A85-A8A3BA620360}" srcId="{48C85C46-34C8-4D74-9F1C-5ED612173469}" destId="{63FC58F7-8213-43E5-B7A6-7DA45CCF16A1}" srcOrd="0" destOrd="0" parTransId="{C1A4B84B-827B-410F-92CC-B2E8A642AE10}" sibTransId="{7305E759-8D7F-4F07-8BE6-D3ADB622A343}"/>
    <dgm:cxn modelId="{692D5630-CB0C-4CC6-BE80-6A6EC3EF9353}" type="presParOf" srcId="{7D35D4E9-513E-4E1A-8F1C-948C62BDB24E}" destId="{99072AD2-DAB1-4696-88A9-B8889C530B89}" srcOrd="0" destOrd="0" presId="urn:microsoft.com/office/officeart/2005/8/layout/vList5"/>
    <dgm:cxn modelId="{E96BF2A2-853B-4D75-9A98-7812EFBC15E7}" type="presParOf" srcId="{99072AD2-DAB1-4696-88A9-B8889C530B89}" destId="{40B9BB2B-E8A7-44B4-B6A3-F762F9F9D84A}" srcOrd="0" destOrd="0" presId="urn:microsoft.com/office/officeart/2005/8/layout/vList5"/>
    <dgm:cxn modelId="{CC866CCC-30D8-4E65-AD51-1C973D9B2D90}" type="presParOf" srcId="{99072AD2-DAB1-4696-88A9-B8889C530B89}" destId="{1214AE5E-0D16-4788-BDEC-79963AE506F9}" srcOrd="1" destOrd="0" presId="urn:microsoft.com/office/officeart/2005/8/layout/vList5"/>
    <dgm:cxn modelId="{E954929E-EB0C-425E-BD1E-92DA879CD841}" type="presParOf" srcId="{7D35D4E9-513E-4E1A-8F1C-948C62BDB24E}" destId="{DB8BB4DD-83CF-4AA0-97B8-55C8E9ED6FFD}" srcOrd="1" destOrd="0" presId="urn:microsoft.com/office/officeart/2005/8/layout/vList5"/>
    <dgm:cxn modelId="{81EC3EB2-3CD0-486E-8D38-62958C2DB178}" type="presParOf" srcId="{7D35D4E9-513E-4E1A-8F1C-948C62BDB24E}" destId="{4A8E965E-7516-41C1-BD73-E76D65DCAB4D}" srcOrd="2" destOrd="0" presId="urn:microsoft.com/office/officeart/2005/8/layout/vList5"/>
    <dgm:cxn modelId="{AD2A11C9-C107-469C-893F-D81DF698C3C4}" type="presParOf" srcId="{4A8E965E-7516-41C1-BD73-E76D65DCAB4D}" destId="{A2E4C18B-4839-4967-9954-0316F07180CF}" srcOrd="0" destOrd="0" presId="urn:microsoft.com/office/officeart/2005/8/layout/vList5"/>
    <dgm:cxn modelId="{9064A860-1B99-426B-866E-D8CA5FD4F137}" type="presParOf" srcId="{4A8E965E-7516-41C1-BD73-E76D65DCAB4D}" destId="{232B99BC-8B40-40A5-8BFA-D9FB1C1742FD}" srcOrd="1" destOrd="0" presId="urn:microsoft.com/office/officeart/2005/8/layout/vList5"/>
    <dgm:cxn modelId="{4681DC58-18C7-41C8-B0AD-32ED15CE2CA8}" type="presParOf" srcId="{7D35D4E9-513E-4E1A-8F1C-948C62BDB24E}" destId="{080CDA88-661D-42E9-97BE-E86CBD7345A6}" srcOrd="3" destOrd="0" presId="urn:microsoft.com/office/officeart/2005/8/layout/vList5"/>
    <dgm:cxn modelId="{048F24CF-B944-4341-A3E7-265ADAC232F1}" type="presParOf" srcId="{7D35D4E9-513E-4E1A-8F1C-948C62BDB24E}" destId="{B1800751-0DB6-46F1-B86D-156921BC9BC8}" srcOrd="4" destOrd="0" presId="urn:microsoft.com/office/officeart/2005/8/layout/vList5"/>
    <dgm:cxn modelId="{6CD45927-9645-4313-8683-2785B577FF16}" type="presParOf" srcId="{B1800751-0DB6-46F1-B86D-156921BC9BC8}" destId="{FC4340DA-2F9E-43EB-AD94-6DC3E079EC21}" srcOrd="0" destOrd="0" presId="urn:microsoft.com/office/officeart/2005/8/layout/vList5"/>
    <dgm:cxn modelId="{AF04B51B-262F-4857-9E01-B695F4D34F8A}" type="presParOf" srcId="{B1800751-0DB6-46F1-B86D-156921BC9BC8}" destId="{2D5EB0C9-2C0F-423F-A146-A5594E7F41BC}" srcOrd="1" destOrd="0" presId="urn:microsoft.com/office/officeart/2005/8/layout/vList5"/>
    <dgm:cxn modelId="{AF54E554-01BE-45DA-91BA-31C308523583}" type="presParOf" srcId="{7D35D4E9-513E-4E1A-8F1C-948C62BDB24E}" destId="{9345BAFF-DB5A-41B4-A3EE-F968A538F525}" srcOrd="5" destOrd="0" presId="urn:microsoft.com/office/officeart/2005/8/layout/vList5"/>
    <dgm:cxn modelId="{356E75E0-49D7-42FB-809D-545E4083D585}" type="presParOf" srcId="{7D35D4E9-513E-4E1A-8F1C-948C62BDB24E}" destId="{AF436CA8-30C4-45B6-8C20-EDD73C17B646}" srcOrd="6" destOrd="0" presId="urn:microsoft.com/office/officeart/2005/8/layout/vList5"/>
    <dgm:cxn modelId="{DFEB4541-06D0-46BB-B871-D978F54E82E4}" type="presParOf" srcId="{AF436CA8-30C4-45B6-8C20-EDD73C17B646}" destId="{2467018A-9B9A-4164-9AD9-524426A3285C}" srcOrd="0" destOrd="0" presId="urn:microsoft.com/office/officeart/2005/8/layout/vList5"/>
    <dgm:cxn modelId="{E3A48811-DC1F-4736-AE67-47C735BCF440}" type="presParOf" srcId="{AF436CA8-30C4-45B6-8C20-EDD73C17B646}" destId="{F125C72D-FE00-410D-86E4-B2E7129C627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14AE5E-0D16-4788-BDEC-79963AE506F9}">
      <dsp:nvSpPr>
        <dsp:cNvPr id="0" name=""/>
        <dsp:cNvSpPr/>
      </dsp:nvSpPr>
      <dsp:spPr>
        <a:xfrm rot="5400000">
          <a:off x="4419283" y="-1994665"/>
          <a:ext cx="1649198" cy="5639656"/>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solidFill>
                <a:schemeClr val="tx1"/>
              </a:solidFill>
            </a:rPr>
            <a:t>製造現場においては、製造の低コスト化や生産性の向上及び高品質化に向けた生産技術の強化が求められている。こうした中、生産技術の強化に当たっては、その１つとしてＩＣＴ技術を融合させた生産設備を開発し、その運用及び保全を行うことで競争力のある生産体制を構築していく必要がある。</a:t>
          </a:r>
        </a:p>
      </dsp:txBody>
      <dsp:txXfrm rot="-5400000">
        <a:off x="2424055" y="81070"/>
        <a:ext cx="5559149" cy="1488184"/>
      </dsp:txXfrm>
    </dsp:sp>
    <dsp:sp modelId="{40B9BB2B-E8A7-44B4-B6A3-F762F9F9D84A}">
      <dsp:nvSpPr>
        <dsp:cNvPr id="0" name=""/>
        <dsp:cNvSpPr/>
      </dsp:nvSpPr>
      <dsp:spPr>
        <a:xfrm>
          <a:off x="1185" y="28145"/>
          <a:ext cx="2422868" cy="1594033"/>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訓練科設定の背景</a:t>
          </a:r>
          <a:r>
            <a:rPr kumimoji="1" lang="en-US" altLang="ja-JP" sz="2000" kern="1200" dirty="0"/>
            <a:t/>
          </a:r>
          <a:br>
            <a:rPr kumimoji="1" lang="en-US" altLang="ja-JP" sz="2000" kern="1200" dirty="0"/>
          </a:br>
          <a:r>
            <a:rPr kumimoji="1" lang="ja-JP" altLang="en-US" sz="1600" kern="1200" dirty="0"/>
            <a:t>（科を取り巻く環境）</a:t>
          </a:r>
        </a:p>
      </dsp:txBody>
      <dsp:txXfrm>
        <a:off x="78999" y="105959"/>
        <a:ext cx="2267240" cy="1438405"/>
      </dsp:txXfrm>
    </dsp:sp>
    <dsp:sp modelId="{232B99BC-8B40-40A5-8BFA-D9FB1C1742FD}">
      <dsp:nvSpPr>
        <dsp:cNvPr id="0" name=""/>
        <dsp:cNvSpPr/>
      </dsp:nvSpPr>
      <dsp:spPr>
        <a:xfrm rot="5400000">
          <a:off x="4483432" y="-296566"/>
          <a:ext cx="1520899" cy="5639656"/>
        </a:xfrm>
        <a:prstGeom prst="round2SameRect">
          <a:avLst/>
        </a:prstGeom>
        <a:solidFill>
          <a:schemeClr val="accent5">
            <a:tint val="40000"/>
            <a:alpha val="90000"/>
            <a:hueOff val="-3580161"/>
            <a:satOff val="16084"/>
            <a:lumOff val="1106"/>
            <a:alphaOff val="0"/>
          </a:schemeClr>
        </a:solidFill>
        <a:ln w="9525" cap="flat" cmpd="sng" algn="ctr">
          <a:solidFill>
            <a:schemeClr val="accent5">
              <a:tint val="40000"/>
              <a:alpha val="90000"/>
              <a:hueOff val="-3580161"/>
              <a:satOff val="16084"/>
              <a:lumOff val="110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smtClean="0"/>
            <a:t>タブレット端末やインターネットの技術を利用した生産支援に関心がある方</a:t>
          </a:r>
          <a:endParaRPr kumimoji="1" lang="ja-JP" altLang="en-US" sz="1800" kern="1200" dirty="0"/>
        </a:p>
        <a:p>
          <a:pPr marL="171450" lvl="1" indent="-171450" algn="l" defTabSz="800100">
            <a:lnSpc>
              <a:spcPct val="90000"/>
            </a:lnSpc>
            <a:spcBef>
              <a:spcPct val="0"/>
            </a:spcBef>
            <a:spcAft>
              <a:spcPct val="15000"/>
            </a:spcAft>
            <a:buChar char="••"/>
          </a:pPr>
          <a:r>
            <a:rPr kumimoji="1" lang="ja-JP" altLang="en-US" sz="1800" kern="1200" dirty="0" smtClean="0"/>
            <a:t>ものづくり分野における技能者を目指す方</a:t>
          </a:r>
        </a:p>
        <a:p>
          <a:pPr marL="171450" lvl="1" indent="-171450" algn="l" defTabSz="800100">
            <a:lnSpc>
              <a:spcPct val="90000"/>
            </a:lnSpc>
            <a:spcBef>
              <a:spcPct val="0"/>
            </a:spcBef>
            <a:spcAft>
              <a:spcPct val="15000"/>
            </a:spcAft>
            <a:buChar char="••"/>
          </a:pPr>
          <a:r>
            <a:rPr kumimoji="1" lang="ja-JP" altLang="en-US" sz="1800" kern="1200" dirty="0" smtClean="0"/>
            <a:t>特に経験は問わないが、簡単なパソコン操作ができる方が望ましい</a:t>
          </a:r>
        </a:p>
      </dsp:txBody>
      <dsp:txXfrm rot="-5400000">
        <a:off x="2424054" y="1837056"/>
        <a:ext cx="5565412" cy="1372411"/>
      </dsp:txXfrm>
    </dsp:sp>
    <dsp:sp modelId="{A2E4C18B-4839-4967-9954-0316F07180CF}">
      <dsp:nvSpPr>
        <dsp:cNvPr id="0" name=""/>
        <dsp:cNvSpPr/>
      </dsp:nvSpPr>
      <dsp:spPr>
        <a:xfrm>
          <a:off x="1185" y="1772256"/>
          <a:ext cx="2422868" cy="1502010"/>
        </a:xfrm>
        <a:prstGeom prst="roundRect">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対象者</a:t>
          </a:r>
        </a:p>
      </dsp:txBody>
      <dsp:txXfrm>
        <a:off x="74507" y="1845578"/>
        <a:ext cx="2276224" cy="1355366"/>
      </dsp:txXfrm>
    </dsp:sp>
    <dsp:sp modelId="{2D5EB0C9-2C0F-423F-A146-A5594E7F41BC}">
      <dsp:nvSpPr>
        <dsp:cNvPr id="0" name=""/>
        <dsp:cNvSpPr/>
      </dsp:nvSpPr>
      <dsp:spPr>
        <a:xfrm rot="5400000">
          <a:off x="4798508" y="1048932"/>
          <a:ext cx="890747" cy="5639656"/>
        </a:xfrm>
        <a:prstGeom prst="round2SameRect">
          <a:avLst/>
        </a:prstGeom>
        <a:solidFill>
          <a:schemeClr val="accent5">
            <a:tint val="40000"/>
            <a:alpha val="90000"/>
            <a:hueOff val="-7160321"/>
            <a:satOff val="32169"/>
            <a:lumOff val="2211"/>
            <a:alphaOff val="0"/>
          </a:schemeClr>
        </a:solidFill>
        <a:ln w="9525" cap="flat" cmpd="sng" algn="ctr">
          <a:solidFill>
            <a:schemeClr val="accent5">
              <a:tint val="40000"/>
              <a:alpha val="90000"/>
              <a:hueOff val="-7160321"/>
              <a:satOff val="32169"/>
              <a:lumOff val="221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smtClean="0"/>
            <a:t>生産を支援する部署においてＩＣＴ技術を利用した生産システムの設計および保守・管理ができる。</a:t>
          </a:r>
          <a:endParaRPr kumimoji="1" lang="ja-JP" altLang="en-US" sz="1800" kern="1200" dirty="0"/>
        </a:p>
      </dsp:txBody>
      <dsp:txXfrm rot="-5400000">
        <a:off x="2424054" y="3466870"/>
        <a:ext cx="5596173" cy="803781"/>
      </dsp:txXfrm>
    </dsp:sp>
    <dsp:sp modelId="{FC4340DA-2F9E-43EB-AD94-6DC3E079EC21}">
      <dsp:nvSpPr>
        <dsp:cNvPr id="0" name=""/>
        <dsp:cNvSpPr/>
      </dsp:nvSpPr>
      <dsp:spPr>
        <a:xfrm>
          <a:off x="1185" y="3456384"/>
          <a:ext cx="2422868" cy="824770"/>
        </a:xfrm>
        <a:prstGeom prst="roundRect">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具体的な</a:t>
          </a:r>
          <a:r>
            <a:rPr kumimoji="1" lang="ja-JP" altLang="en-US" sz="2000" kern="1200" dirty="0" smtClean="0"/>
            <a:t>人材像</a:t>
          </a:r>
          <a:endParaRPr kumimoji="1" lang="ja-JP" altLang="en-US" sz="1600" kern="1200" dirty="0"/>
        </a:p>
      </dsp:txBody>
      <dsp:txXfrm>
        <a:off x="41447" y="3496646"/>
        <a:ext cx="2342344" cy="744246"/>
      </dsp:txXfrm>
    </dsp:sp>
    <dsp:sp modelId="{F125C72D-FE00-410D-86E4-B2E7129C627B}">
      <dsp:nvSpPr>
        <dsp:cNvPr id="0" name=""/>
        <dsp:cNvSpPr/>
      </dsp:nvSpPr>
      <dsp:spPr>
        <a:xfrm rot="5400000">
          <a:off x="4651931" y="2224485"/>
          <a:ext cx="1183900" cy="5639656"/>
        </a:xfrm>
        <a:prstGeom prst="round2SameRect">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10740482"/>
              <a:satOff val="48253"/>
              <a:lumOff val="331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smtClean="0"/>
            <a:t>生産を支援する部署で利用する</a:t>
          </a:r>
          <a:r>
            <a:rPr kumimoji="1" lang="en-US" altLang="en-US" sz="1800" kern="1200" dirty="0" smtClean="0"/>
            <a:t>ICT</a:t>
          </a:r>
          <a:r>
            <a:rPr kumimoji="1" lang="ja-JP" altLang="en-US" sz="1800" kern="1200" dirty="0" smtClean="0"/>
            <a:t>技術を設計・導入・運用・保守するエンジニア及びそれに関連するプログラマ、システムエンジニア、ネットワーク設計者、ネットワーク管理者　等</a:t>
          </a:r>
          <a:endParaRPr kumimoji="1" lang="ja-JP" altLang="en-US" sz="1800" kern="1200" dirty="0"/>
        </a:p>
      </dsp:txBody>
      <dsp:txXfrm rot="-5400000">
        <a:off x="2424054" y="4510156"/>
        <a:ext cx="5581863" cy="1068314"/>
      </dsp:txXfrm>
    </dsp:sp>
    <dsp:sp modelId="{2467018A-9B9A-4164-9AD9-524426A3285C}">
      <dsp:nvSpPr>
        <dsp:cNvPr id="0" name=""/>
        <dsp:cNvSpPr/>
      </dsp:nvSpPr>
      <dsp:spPr>
        <a:xfrm>
          <a:off x="1185" y="4400559"/>
          <a:ext cx="2422868" cy="1287508"/>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ja-JP" sz="2000" kern="1200" dirty="0"/>
            <a:t>就職できる</a:t>
          </a:r>
          <a:r>
            <a:rPr lang="ja-JP" altLang="en-US" sz="2000" kern="1200" dirty="0"/>
            <a:t>職種</a:t>
          </a:r>
          <a:endParaRPr kumimoji="1" lang="ja-JP" altLang="en-US" sz="1600" kern="1200" dirty="0"/>
        </a:p>
      </dsp:txBody>
      <dsp:txXfrm>
        <a:off x="64036" y="4463410"/>
        <a:ext cx="2297166" cy="1161806"/>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 y="2"/>
            <a:ext cx="2919413" cy="493713"/>
          </a:xfrm>
          <a:prstGeom prst="rect">
            <a:avLst/>
          </a:prstGeom>
        </p:spPr>
        <p:txBody>
          <a:bodyPr vert="horz" lIns="91425" tIns="45712" rIns="91425" bIns="45712"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4763" y="2"/>
            <a:ext cx="2919412" cy="493713"/>
          </a:xfrm>
          <a:prstGeom prst="rect">
            <a:avLst/>
          </a:prstGeom>
        </p:spPr>
        <p:txBody>
          <a:bodyPr vert="horz" lIns="91425" tIns="45712" rIns="91425" bIns="45712" rtlCol="0"/>
          <a:lstStyle>
            <a:lvl1pPr algn="r">
              <a:defRPr sz="1200"/>
            </a:lvl1pPr>
          </a:lstStyle>
          <a:p>
            <a:fld id="{884E3104-E323-4F4A-9004-8C4736458DB4}" type="datetime1">
              <a:rPr kumimoji="1" lang="ja-JP" altLang="en-US" smtClean="0"/>
              <a:pPr/>
              <a:t>2024/8/28</a:t>
            </a:fld>
            <a:endParaRPr kumimoji="1" lang="ja-JP" altLang="en-US"/>
          </a:p>
        </p:txBody>
      </p:sp>
      <p:sp>
        <p:nvSpPr>
          <p:cNvPr id="4" name="フッター プレースホルダ 3"/>
          <p:cNvSpPr>
            <a:spLocks noGrp="1"/>
          </p:cNvSpPr>
          <p:nvPr>
            <p:ph type="ftr" sz="quarter" idx="2"/>
          </p:nvPr>
        </p:nvSpPr>
        <p:spPr>
          <a:xfrm>
            <a:off x="2" y="9371013"/>
            <a:ext cx="2919413" cy="493712"/>
          </a:xfrm>
          <a:prstGeom prst="rect">
            <a:avLst/>
          </a:prstGeom>
        </p:spPr>
        <p:txBody>
          <a:bodyPr vert="horz" lIns="91425" tIns="45712" rIns="91425" bIns="45712"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4763" y="9371013"/>
            <a:ext cx="2919412" cy="493712"/>
          </a:xfrm>
          <a:prstGeom prst="rect">
            <a:avLst/>
          </a:prstGeom>
        </p:spPr>
        <p:txBody>
          <a:bodyPr vert="horz" lIns="91425" tIns="45712" rIns="91425" bIns="45712" rtlCol="0" anchor="b"/>
          <a:lstStyle>
            <a:lvl1pPr algn="r">
              <a:defRPr sz="1200"/>
            </a:lvl1pPr>
          </a:lstStyle>
          <a:p>
            <a:fld id="{1F493DD3-9356-42AF-A69A-23533D33C2CB}" type="slidenum">
              <a:rPr kumimoji="1" lang="ja-JP" altLang="en-US" smtClean="0"/>
              <a:pPr/>
              <a:t>‹#›</a:t>
            </a:fld>
            <a:endParaRPr kumimoji="1" lang="ja-JP" altLang="en-US"/>
          </a:p>
        </p:txBody>
      </p:sp>
    </p:spTree>
    <p:extLst>
      <p:ext uri="{BB962C8B-B14F-4D97-AF65-F5344CB8AC3E}">
        <p14:creationId xmlns:p14="http://schemas.microsoft.com/office/powerpoint/2010/main" val="369671595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 y="2"/>
            <a:ext cx="2919413" cy="493713"/>
          </a:xfrm>
          <a:prstGeom prst="rect">
            <a:avLst/>
          </a:prstGeom>
        </p:spPr>
        <p:txBody>
          <a:bodyPr vert="horz" lIns="91425" tIns="45712" rIns="91425" bIns="45712" rtlCol="0"/>
          <a:lstStyle>
            <a:lvl1pPr algn="l">
              <a:defRPr sz="1200"/>
            </a:lvl1pPr>
          </a:lstStyle>
          <a:p>
            <a:endParaRPr kumimoji="1" lang="ja-JP" altLang="en-US"/>
          </a:p>
        </p:txBody>
      </p:sp>
      <p:sp>
        <p:nvSpPr>
          <p:cNvPr id="3" name="日付プレースホルダ 2"/>
          <p:cNvSpPr>
            <a:spLocks noGrp="1"/>
          </p:cNvSpPr>
          <p:nvPr>
            <p:ph type="dt" idx="1"/>
          </p:nvPr>
        </p:nvSpPr>
        <p:spPr>
          <a:xfrm>
            <a:off x="3814763" y="2"/>
            <a:ext cx="2919412" cy="493713"/>
          </a:xfrm>
          <a:prstGeom prst="rect">
            <a:avLst/>
          </a:prstGeom>
        </p:spPr>
        <p:txBody>
          <a:bodyPr vert="horz" lIns="91425" tIns="45712" rIns="91425" bIns="45712" rtlCol="0"/>
          <a:lstStyle>
            <a:lvl1pPr algn="r">
              <a:defRPr sz="1200"/>
            </a:lvl1pPr>
          </a:lstStyle>
          <a:p>
            <a:fld id="{0B770940-670D-445A-A052-A6F7BF4CCFD5}" type="datetime1">
              <a:rPr kumimoji="1" lang="ja-JP" altLang="en-US" smtClean="0"/>
              <a:pPr/>
              <a:t>2024/8/28</a:t>
            </a:fld>
            <a:endParaRPr kumimoji="1"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25" tIns="45712" rIns="91425" bIns="45712" rtlCol="0" anchor="ctr"/>
          <a:lstStyle/>
          <a:p>
            <a:endParaRPr lang="ja-JP" altLang="en-US"/>
          </a:p>
        </p:txBody>
      </p:sp>
      <p:sp>
        <p:nvSpPr>
          <p:cNvPr id="5" name="ノート プレースホルダ 4"/>
          <p:cNvSpPr>
            <a:spLocks noGrp="1"/>
          </p:cNvSpPr>
          <p:nvPr>
            <p:ph type="body" sz="quarter" idx="3"/>
          </p:nvPr>
        </p:nvSpPr>
        <p:spPr>
          <a:xfrm>
            <a:off x="673101" y="4686300"/>
            <a:ext cx="5389563" cy="4440238"/>
          </a:xfrm>
          <a:prstGeom prst="rect">
            <a:avLst/>
          </a:prstGeom>
        </p:spPr>
        <p:txBody>
          <a:bodyPr vert="horz" lIns="91425" tIns="45712" rIns="91425" bIns="45712"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2" y="9371013"/>
            <a:ext cx="2919413" cy="493712"/>
          </a:xfrm>
          <a:prstGeom prst="rect">
            <a:avLst/>
          </a:prstGeom>
        </p:spPr>
        <p:txBody>
          <a:bodyPr vert="horz" lIns="91425" tIns="45712" rIns="91425" bIns="45712"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25" tIns="45712" rIns="91425" bIns="45712" rtlCol="0" anchor="b"/>
          <a:lstStyle>
            <a:lvl1pPr algn="r">
              <a:defRPr sz="1200"/>
            </a:lvl1pPr>
          </a:lstStyle>
          <a:p>
            <a:fld id="{4D66EA5F-9A37-4696-A4C9-E326951BBD97}" type="slidenum">
              <a:rPr kumimoji="1" lang="ja-JP" altLang="en-US" smtClean="0"/>
              <a:pPr/>
              <a:t>‹#›</a:t>
            </a:fld>
            <a:endParaRPr kumimoji="1" lang="ja-JP" altLang="en-US"/>
          </a:p>
        </p:txBody>
      </p:sp>
    </p:spTree>
    <p:extLst>
      <p:ext uri="{BB962C8B-B14F-4D97-AF65-F5344CB8AC3E}">
        <p14:creationId xmlns:p14="http://schemas.microsoft.com/office/powerpoint/2010/main" val="290004962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055234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277EF0B9-D485-4248-8909-F5A8049CE6AE}"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AFE4FDC-F712-427B-9F6A-945D7691678D}"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FF92200-D514-458B-AB91-733FED895498}"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29FD4E83-83B9-4D04-9FFA-C8D5170F4E05}"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8FF57704-B582-40E8-A8F4-94AC83456D15}"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56580BD6-1BB5-44B7-B623-F5D5EA08D618}" type="datetime1">
              <a:rPr kumimoji="1" lang="ja-JP" altLang="en-US" smtClean="0"/>
              <a:pPr/>
              <a:t>2024/8/28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1EC9B47-0C49-4F4C-93D7-94A6D6A493BC}" type="datetime1">
              <a:rPr kumimoji="1" lang="ja-JP" altLang="en-US" smtClean="0"/>
              <a:pPr/>
              <a:t>2024/8/28</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6B219B01-22CC-4A73-9725-0044E91CBC26}" type="datetime1">
              <a:rPr kumimoji="1" lang="ja-JP" altLang="en-US" smtClean="0"/>
              <a:pPr/>
              <a:t>2024/8/28</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6CDB987A-9938-4D42-93C8-FC881362E4D7}" type="datetime1">
              <a:rPr kumimoji="1" lang="ja-JP" altLang="en-US" smtClean="0"/>
              <a:pPr/>
              <a:t>2024/8/28</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2B4A3C6E-D846-4257-8A9E-05B39DBD1472}" type="datetime1">
              <a:rPr kumimoji="1" lang="ja-JP" altLang="en-US" smtClean="0"/>
              <a:pPr/>
              <a:t>2024/8/28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3FABAB7A-6F8F-48AE-A943-04DC4E891A02}" type="datetime1">
              <a:rPr kumimoji="1" lang="ja-JP" altLang="en-US" smtClean="0"/>
              <a:pPr/>
              <a:t>2024/8/28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2145C6-10AE-4492-91D5-DB03AC9F03B9}" type="datetime1">
              <a:rPr kumimoji="1" lang="ja-JP" altLang="en-US" smtClean="0"/>
              <a:pPr/>
              <a:t>2024/8/28</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DCEC03-09A3-40E1-85D3-C21B91FC9C15}"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C416B428-A3C3-46B0-B3AF-1D66BAACC310}"/>
              </a:ext>
            </a:extLst>
          </p:cNvPr>
          <p:cNvSpPr txBox="1"/>
          <p:nvPr/>
        </p:nvSpPr>
        <p:spPr>
          <a:xfrm>
            <a:off x="251520" y="549455"/>
            <a:ext cx="8676456" cy="307777"/>
          </a:xfrm>
          <a:prstGeom prst="rect">
            <a:avLst/>
          </a:prstGeom>
          <a:noFill/>
        </p:spPr>
        <p:txBody>
          <a:bodyPr wrap="square" rtlCol="0">
            <a:spAutoFit/>
          </a:bodyPr>
          <a:lstStyle/>
          <a:p>
            <a:r>
              <a:rPr kumimoji="1" lang="ja-JP" altLang="en-US" sz="1400" dirty="0"/>
              <a:t>● 共通（仕上がり像Ａ） と 選択群（仕上がり像Ｂ、仕上がり像Ｃ） のいずれか１つを選択する。</a:t>
            </a:r>
          </a:p>
        </p:txBody>
      </p:sp>
      <p:sp>
        <p:nvSpPr>
          <p:cNvPr id="5" name="角丸四角形 58">
            <a:extLst>
              <a:ext uri="{FF2B5EF4-FFF2-40B4-BE49-F238E27FC236}">
                <a16:creationId xmlns:a16="http://schemas.microsoft.com/office/drawing/2014/main" id="{715C767C-C775-484F-BC52-BEB9C0A3FD97}"/>
              </a:ext>
            </a:extLst>
          </p:cNvPr>
          <p:cNvSpPr/>
          <p:nvPr/>
        </p:nvSpPr>
        <p:spPr>
          <a:xfrm>
            <a:off x="-36512" y="119484"/>
            <a:ext cx="9217024" cy="357188"/>
          </a:xfrm>
          <a:prstGeom prst="roundRect">
            <a:avLst>
              <a:gd name="adj" fmla="val 0"/>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ja-JP" altLang="en-US" sz="2000" dirty="0">
                <a:solidFill>
                  <a:schemeClr val="tx1"/>
                </a:solidFill>
              </a:rPr>
              <a:t>スマート生産サポート科のカリキュラムモデル</a:t>
            </a:r>
          </a:p>
        </p:txBody>
      </p:sp>
      <p:sp>
        <p:nvSpPr>
          <p:cNvPr id="6" name="角丸四角形 137">
            <a:extLst>
              <a:ext uri="{FF2B5EF4-FFF2-40B4-BE49-F238E27FC236}">
                <a16:creationId xmlns:a16="http://schemas.microsoft.com/office/drawing/2014/main" id="{B7FB2B80-9928-4483-B1AF-6F1F5103A1E9}"/>
              </a:ext>
            </a:extLst>
          </p:cNvPr>
          <p:cNvSpPr/>
          <p:nvPr/>
        </p:nvSpPr>
        <p:spPr>
          <a:xfrm>
            <a:off x="516971" y="1280696"/>
            <a:ext cx="2487321" cy="2756272"/>
          </a:xfrm>
          <a:prstGeom prst="roundRect">
            <a:avLst>
              <a:gd name="adj" fmla="val 2358"/>
            </a:avLst>
          </a:prstGeom>
          <a:solidFill>
            <a:schemeClr val="accent6">
              <a:lumMod val="20000"/>
              <a:lumOff val="80000"/>
            </a:schemeClr>
          </a:solidFill>
          <a:ln w="19050">
            <a:noFill/>
          </a:ln>
          <a:effectLst/>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a:solidFill>
                <a:prstClr val="black"/>
              </a:solidFill>
              <a:effectLst>
                <a:outerShdw blurRad="38100" dist="38100" dir="2700000" algn="tl">
                  <a:srgbClr val="000000">
                    <a:alpha val="43137"/>
                  </a:srgbClr>
                </a:outerShdw>
              </a:effectLst>
            </a:endParaRPr>
          </a:p>
        </p:txBody>
      </p:sp>
      <p:sp>
        <p:nvSpPr>
          <p:cNvPr id="7" name="角丸四角形 143">
            <a:extLst>
              <a:ext uri="{FF2B5EF4-FFF2-40B4-BE49-F238E27FC236}">
                <a16:creationId xmlns:a16="http://schemas.microsoft.com/office/drawing/2014/main" id="{C3657409-0BBF-4958-B4D4-BEEFB7BA686B}"/>
              </a:ext>
            </a:extLst>
          </p:cNvPr>
          <p:cNvSpPr/>
          <p:nvPr/>
        </p:nvSpPr>
        <p:spPr>
          <a:xfrm>
            <a:off x="3967842" y="1280696"/>
            <a:ext cx="4708614" cy="2756273"/>
          </a:xfrm>
          <a:prstGeom prst="roundRect">
            <a:avLst>
              <a:gd name="adj" fmla="val 1861"/>
            </a:avLst>
          </a:prstGeom>
          <a:solidFill>
            <a:schemeClr val="accent3">
              <a:lumMod val="60000"/>
              <a:lumOff val="40000"/>
            </a:schemeClr>
          </a:solidFill>
          <a:ln w="19050">
            <a:noFill/>
          </a:ln>
          <a:effectLst/>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a:solidFill>
                <a:prstClr val="black"/>
              </a:solidFill>
              <a:effectLst>
                <a:outerShdw blurRad="38100" dist="38100" dir="2700000" algn="tl">
                  <a:srgbClr val="000000">
                    <a:alpha val="43137"/>
                  </a:srgbClr>
                </a:outerShdw>
              </a:effectLst>
            </a:endParaRPr>
          </a:p>
        </p:txBody>
      </p:sp>
      <p:sp>
        <p:nvSpPr>
          <p:cNvPr id="8" name="角丸四角形 147">
            <a:extLst>
              <a:ext uri="{FF2B5EF4-FFF2-40B4-BE49-F238E27FC236}">
                <a16:creationId xmlns:a16="http://schemas.microsoft.com/office/drawing/2014/main" id="{5F6FD6C1-3E4D-4228-80E7-5352B355798B}"/>
              </a:ext>
            </a:extLst>
          </p:cNvPr>
          <p:cNvSpPr/>
          <p:nvPr/>
        </p:nvSpPr>
        <p:spPr>
          <a:xfrm>
            <a:off x="3967842" y="914817"/>
            <a:ext cx="4708614" cy="310834"/>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r>
              <a:rPr lang="ja-JP" altLang="en-US" sz="1200" dirty="0">
                <a:solidFill>
                  <a:prstClr val="white"/>
                </a:solidFill>
                <a:latin typeface="+mn-ea"/>
              </a:rPr>
              <a:t>選択群（仕上がり像</a:t>
            </a:r>
            <a:r>
              <a:rPr lang="en-US" altLang="ja-JP" sz="1200" dirty="0">
                <a:solidFill>
                  <a:prstClr val="white"/>
                </a:solidFill>
                <a:latin typeface="+mn-ea"/>
              </a:rPr>
              <a:t>B</a:t>
            </a:r>
            <a:r>
              <a:rPr lang="ja-JP" altLang="en-US" sz="1200" dirty="0" err="1">
                <a:solidFill>
                  <a:prstClr val="white"/>
                </a:solidFill>
                <a:latin typeface="+mn-ea"/>
              </a:rPr>
              <a:t>、</a:t>
            </a:r>
            <a:r>
              <a:rPr lang="ja-JP" altLang="en-US" sz="1200" dirty="0">
                <a:solidFill>
                  <a:prstClr val="white"/>
                </a:solidFill>
                <a:latin typeface="+mn-ea"/>
              </a:rPr>
              <a:t>仕上がり像</a:t>
            </a:r>
            <a:r>
              <a:rPr lang="en-US" altLang="ja-JP" sz="1200" dirty="0">
                <a:solidFill>
                  <a:prstClr val="white"/>
                </a:solidFill>
                <a:latin typeface="+mn-ea"/>
              </a:rPr>
              <a:t>C</a:t>
            </a:r>
            <a:r>
              <a:rPr lang="ja-JP" altLang="en-US" sz="1200" dirty="0">
                <a:solidFill>
                  <a:prstClr val="white"/>
                </a:solidFill>
                <a:latin typeface="+mn-ea"/>
              </a:rPr>
              <a:t>のいずれか１つ選択）</a:t>
            </a:r>
          </a:p>
        </p:txBody>
      </p:sp>
      <p:sp>
        <p:nvSpPr>
          <p:cNvPr id="9" name="右矢印 150">
            <a:extLst>
              <a:ext uri="{FF2B5EF4-FFF2-40B4-BE49-F238E27FC236}">
                <a16:creationId xmlns:a16="http://schemas.microsoft.com/office/drawing/2014/main" id="{2D5AD80D-4CE8-4AE8-8C19-9BB70C3DDE52}"/>
              </a:ext>
            </a:extLst>
          </p:cNvPr>
          <p:cNvSpPr/>
          <p:nvPr/>
        </p:nvSpPr>
        <p:spPr>
          <a:xfrm>
            <a:off x="3075116" y="2630092"/>
            <a:ext cx="842708" cy="271556"/>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dirty="0">
                <a:solidFill>
                  <a:prstClr val="white"/>
                </a:solidFill>
              </a:rPr>
              <a:t>訓練パターン</a:t>
            </a:r>
          </a:p>
        </p:txBody>
      </p:sp>
      <p:sp>
        <p:nvSpPr>
          <p:cNvPr id="10" name="角丸四角形 155">
            <a:extLst>
              <a:ext uri="{FF2B5EF4-FFF2-40B4-BE49-F238E27FC236}">
                <a16:creationId xmlns:a16="http://schemas.microsoft.com/office/drawing/2014/main" id="{14D65132-B080-4A0C-9C24-308EA7885874}"/>
              </a:ext>
            </a:extLst>
          </p:cNvPr>
          <p:cNvSpPr/>
          <p:nvPr/>
        </p:nvSpPr>
        <p:spPr>
          <a:xfrm>
            <a:off x="530461" y="908720"/>
            <a:ext cx="2478751" cy="310833"/>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200" dirty="0">
                <a:solidFill>
                  <a:prstClr val="white"/>
                </a:solidFill>
              </a:rPr>
              <a:t>共通</a:t>
            </a:r>
          </a:p>
        </p:txBody>
      </p:sp>
      <p:sp>
        <p:nvSpPr>
          <p:cNvPr id="11" name="角丸四角形 4">
            <a:extLst>
              <a:ext uri="{FF2B5EF4-FFF2-40B4-BE49-F238E27FC236}">
                <a16:creationId xmlns:a16="http://schemas.microsoft.com/office/drawing/2014/main" id="{DFA1193D-D1A0-4BE8-814E-F98D76E9021A}"/>
              </a:ext>
            </a:extLst>
          </p:cNvPr>
          <p:cNvSpPr/>
          <p:nvPr/>
        </p:nvSpPr>
        <p:spPr>
          <a:xfrm>
            <a:off x="814834" y="1429407"/>
            <a:ext cx="1868482" cy="2488821"/>
          </a:xfrm>
          <a:prstGeom prst="roundRect">
            <a:avLst>
              <a:gd name="adj" fmla="val 424"/>
            </a:avLst>
          </a:prstGeom>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12" name="右矢印 69">
            <a:extLst>
              <a:ext uri="{FF2B5EF4-FFF2-40B4-BE49-F238E27FC236}">
                <a16:creationId xmlns:a16="http://schemas.microsoft.com/office/drawing/2014/main" id="{DBC654F5-EFF1-4944-9064-0C5A511F1E0F}"/>
              </a:ext>
            </a:extLst>
          </p:cNvPr>
          <p:cNvSpPr/>
          <p:nvPr/>
        </p:nvSpPr>
        <p:spPr>
          <a:xfrm flipH="1">
            <a:off x="3032924" y="2928496"/>
            <a:ext cx="842708" cy="271556"/>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dirty="0">
                <a:solidFill>
                  <a:prstClr val="white"/>
                </a:solidFill>
              </a:rPr>
              <a:t>訓練パターン</a:t>
            </a:r>
          </a:p>
        </p:txBody>
      </p:sp>
      <p:sp>
        <p:nvSpPr>
          <p:cNvPr id="13" name="テキスト ボックス 12">
            <a:extLst>
              <a:ext uri="{FF2B5EF4-FFF2-40B4-BE49-F238E27FC236}">
                <a16:creationId xmlns:a16="http://schemas.microsoft.com/office/drawing/2014/main" id="{032C59E4-A0B0-4607-82BC-58AE4A5B2F50}"/>
              </a:ext>
            </a:extLst>
          </p:cNvPr>
          <p:cNvSpPr txBox="1"/>
          <p:nvPr/>
        </p:nvSpPr>
        <p:spPr>
          <a:xfrm>
            <a:off x="802294" y="1637670"/>
            <a:ext cx="1893685" cy="553998"/>
          </a:xfrm>
          <a:prstGeom prst="rect">
            <a:avLst/>
          </a:prstGeom>
          <a:noFill/>
        </p:spPr>
        <p:txBody>
          <a:bodyPr wrap="square">
            <a:spAutoFit/>
          </a:bodyPr>
          <a:lstStyle/>
          <a:p>
            <a:r>
              <a:rPr lang="ja-JP" altLang="en-US" sz="1000" dirty="0">
                <a:latin typeface="ＭＳ Ｐゴシック" pitchFamily="50" charset="-128"/>
              </a:rPr>
              <a:t>エッジデバイス（</a:t>
            </a:r>
            <a:r>
              <a:rPr lang="en-US" altLang="ja-JP" sz="1000" dirty="0">
                <a:latin typeface="ＭＳ Ｐゴシック" pitchFamily="50" charset="-128"/>
              </a:rPr>
              <a:t>PLC</a:t>
            </a:r>
            <a:r>
              <a:rPr lang="ja-JP" altLang="en-US" sz="1000" dirty="0">
                <a:latin typeface="ＭＳ Ｐゴシック" pitchFamily="50" charset="-128"/>
              </a:rPr>
              <a:t>、</a:t>
            </a:r>
            <a:r>
              <a:rPr lang="en-US" altLang="ja-JP" sz="1000" dirty="0">
                <a:latin typeface="ＭＳ Ｐゴシック" pitchFamily="50" charset="-128"/>
              </a:rPr>
              <a:t>IoT</a:t>
            </a:r>
            <a:r>
              <a:rPr lang="ja-JP" altLang="en-US" sz="1000" dirty="0">
                <a:latin typeface="ＭＳ Ｐゴシック" pitchFamily="50" charset="-128"/>
              </a:rPr>
              <a:t>機器等）をネットワークに接続し、データの取得及び蓄積ができる。</a:t>
            </a:r>
            <a:endParaRPr lang="en-US" altLang="ja-JP" sz="1000" dirty="0">
              <a:latin typeface="ＭＳ Ｐゴシック" pitchFamily="50" charset="-128"/>
            </a:endParaRPr>
          </a:p>
        </p:txBody>
      </p:sp>
      <p:sp>
        <p:nvSpPr>
          <p:cNvPr id="14" name="角丸四角形 73">
            <a:extLst>
              <a:ext uri="{FF2B5EF4-FFF2-40B4-BE49-F238E27FC236}">
                <a16:creationId xmlns:a16="http://schemas.microsoft.com/office/drawing/2014/main" id="{26A0B1CC-EAAF-4C12-A271-2C97FFBFA14A}"/>
              </a:ext>
            </a:extLst>
          </p:cNvPr>
          <p:cNvSpPr/>
          <p:nvPr/>
        </p:nvSpPr>
        <p:spPr>
          <a:xfrm>
            <a:off x="4287694" y="1441395"/>
            <a:ext cx="1868482" cy="2476834"/>
          </a:xfrm>
          <a:prstGeom prst="roundRect">
            <a:avLst>
              <a:gd name="adj" fmla="val 0"/>
            </a:avLst>
          </a:prstGeom>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15" name="テキスト ボックス 14">
            <a:extLst>
              <a:ext uri="{FF2B5EF4-FFF2-40B4-BE49-F238E27FC236}">
                <a16:creationId xmlns:a16="http://schemas.microsoft.com/office/drawing/2014/main" id="{A7B249F2-E07F-4EEF-908D-18F2002ACFD6}"/>
              </a:ext>
            </a:extLst>
          </p:cNvPr>
          <p:cNvSpPr txBox="1"/>
          <p:nvPr/>
        </p:nvSpPr>
        <p:spPr>
          <a:xfrm>
            <a:off x="4298130" y="1629188"/>
            <a:ext cx="1915196" cy="553998"/>
          </a:xfrm>
          <a:prstGeom prst="rect">
            <a:avLst/>
          </a:prstGeom>
          <a:noFill/>
        </p:spPr>
        <p:txBody>
          <a:bodyPr wrap="square">
            <a:spAutoFit/>
          </a:bodyPr>
          <a:lstStyle/>
          <a:p>
            <a:r>
              <a:rPr lang="ja-JP" altLang="en-US" sz="1000" dirty="0">
                <a:latin typeface="ＭＳ Ｐゴシック" pitchFamily="50" charset="-128"/>
              </a:rPr>
              <a:t>タブレット端末等を用いた生産設備制御システムの開発・保守・管理ができる。</a:t>
            </a:r>
            <a:endParaRPr lang="en-US" altLang="ja-JP" sz="1000" dirty="0">
              <a:latin typeface="ＭＳ Ｐゴシック" pitchFamily="50" charset="-128"/>
            </a:endParaRPr>
          </a:p>
        </p:txBody>
      </p:sp>
      <p:sp>
        <p:nvSpPr>
          <p:cNvPr id="16" name="角丸四角形 74">
            <a:extLst>
              <a:ext uri="{FF2B5EF4-FFF2-40B4-BE49-F238E27FC236}">
                <a16:creationId xmlns:a16="http://schemas.microsoft.com/office/drawing/2014/main" id="{6BF77197-9597-45C5-A53E-55EBEE78997C}"/>
              </a:ext>
            </a:extLst>
          </p:cNvPr>
          <p:cNvSpPr/>
          <p:nvPr/>
        </p:nvSpPr>
        <p:spPr>
          <a:xfrm>
            <a:off x="6516216" y="1441395"/>
            <a:ext cx="1868482" cy="2476834"/>
          </a:xfrm>
          <a:prstGeom prst="roundRect">
            <a:avLst>
              <a:gd name="adj" fmla="val 0"/>
            </a:avLst>
          </a:prstGeom>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17" name="テキスト ボックス 16">
            <a:extLst>
              <a:ext uri="{FF2B5EF4-FFF2-40B4-BE49-F238E27FC236}">
                <a16:creationId xmlns:a16="http://schemas.microsoft.com/office/drawing/2014/main" id="{AFF07061-001E-480F-9FF7-C2B8E9C84208}"/>
              </a:ext>
            </a:extLst>
          </p:cNvPr>
          <p:cNvSpPr txBox="1"/>
          <p:nvPr/>
        </p:nvSpPr>
        <p:spPr>
          <a:xfrm>
            <a:off x="6519535" y="1628461"/>
            <a:ext cx="1865163" cy="553998"/>
          </a:xfrm>
          <a:prstGeom prst="rect">
            <a:avLst/>
          </a:prstGeom>
          <a:noFill/>
        </p:spPr>
        <p:txBody>
          <a:bodyPr wrap="square">
            <a:spAutoFit/>
          </a:bodyPr>
          <a:lstStyle/>
          <a:p>
            <a:r>
              <a:rPr lang="ja-JP" altLang="en-US" sz="1000" dirty="0">
                <a:latin typeface="Calibri" pitchFamily="34" charset="0"/>
              </a:rPr>
              <a:t>生産工程の効率化と製品品質の重要性を理解し、生産管理システムを構築できる。</a:t>
            </a:r>
            <a:endParaRPr lang="en-US" altLang="ja-JP" sz="1000" dirty="0">
              <a:latin typeface="Calibri" pitchFamily="34" charset="0"/>
            </a:endParaRPr>
          </a:p>
        </p:txBody>
      </p:sp>
      <p:sp>
        <p:nvSpPr>
          <p:cNvPr id="18" name="正方形/長方形 17">
            <a:extLst>
              <a:ext uri="{FF2B5EF4-FFF2-40B4-BE49-F238E27FC236}">
                <a16:creationId xmlns:a16="http://schemas.microsoft.com/office/drawing/2014/main" id="{F9041389-B71A-401F-9ECD-E59697DC2843}"/>
              </a:ext>
            </a:extLst>
          </p:cNvPr>
          <p:cNvSpPr/>
          <p:nvPr/>
        </p:nvSpPr>
        <p:spPr>
          <a:xfrm>
            <a:off x="814834" y="1397718"/>
            <a:ext cx="1868482"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A</a:t>
            </a:r>
            <a:endParaRPr kumimoji="1" lang="ja-JP" altLang="en-US" sz="1050" dirty="0">
              <a:solidFill>
                <a:schemeClr val="bg1"/>
              </a:solidFill>
              <a:latin typeface="+mn-ea"/>
            </a:endParaRPr>
          </a:p>
        </p:txBody>
      </p:sp>
      <p:sp>
        <p:nvSpPr>
          <p:cNvPr id="19" name="正方形/長方形 18">
            <a:extLst>
              <a:ext uri="{FF2B5EF4-FFF2-40B4-BE49-F238E27FC236}">
                <a16:creationId xmlns:a16="http://schemas.microsoft.com/office/drawing/2014/main" id="{78FFBFD5-86A0-4B4E-B647-07EE5E390432}"/>
              </a:ext>
            </a:extLst>
          </p:cNvPr>
          <p:cNvSpPr/>
          <p:nvPr/>
        </p:nvSpPr>
        <p:spPr>
          <a:xfrm>
            <a:off x="4288161" y="1397718"/>
            <a:ext cx="1868482"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B</a:t>
            </a:r>
            <a:endParaRPr kumimoji="1" lang="ja-JP" altLang="en-US" sz="1050" dirty="0">
              <a:solidFill>
                <a:schemeClr val="bg1"/>
              </a:solidFill>
              <a:latin typeface="+mn-ea"/>
            </a:endParaRPr>
          </a:p>
        </p:txBody>
      </p:sp>
      <p:sp>
        <p:nvSpPr>
          <p:cNvPr id="20" name="正方形/長方形 19">
            <a:extLst>
              <a:ext uri="{FF2B5EF4-FFF2-40B4-BE49-F238E27FC236}">
                <a16:creationId xmlns:a16="http://schemas.microsoft.com/office/drawing/2014/main" id="{DCF4D360-3512-462C-B9F6-63D262D3C423}"/>
              </a:ext>
            </a:extLst>
          </p:cNvPr>
          <p:cNvSpPr/>
          <p:nvPr/>
        </p:nvSpPr>
        <p:spPr>
          <a:xfrm>
            <a:off x="6511297" y="1397718"/>
            <a:ext cx="1868482"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C</a:t>
            </a:r>
            <a:endParaRPr kumimoji="1" lang="ja-JP" altLang="en-US" sz="1050" dirty="0">
              <a:solidFill>
                <a:schemeClr val="bg1"/>
              </a:solidFill>
              <a:latin typeface="+mn-ea"/>
            </a:endParaRPr>
          </a:p>
        </p:txBody>
      </p:sp>
      <p:grpSp>
        <p:nvGrpSpPr>
          <p:cNvPr id="21" name="グループ化 20">
            <a:extLst>
              <a:ext uri="{FF2B5EF4-FFF2-40B4-BE49-F238E27FC236}">
                <a16:creationId xmlns:a16="http://schemas.microsoft.com/office/drawing/2014/main" id="{DCBC4A64-73BB-41B5-A3C5-81A36E8A67C4}"/>
              </a:ext>
            </a:extLst>
          </p:cNvPr>
          <p:cNvGrpSpPr/>
          <p:nvPr/>
        </p:nvGrpSpPr>
        <p:grpSpPr>
          <a:xfrm>
            <a:off x="930810" y="2215864"/>
            <a:ext cx="1636250" cy="1525551"/>
            <a:chOff x="930810" y="2359880"/>
            <a:chExt cx="1636250" cy="1525551"/>
          </a:xfrm>
        </p:grpSpPr>
        <p:grpSp>
          <p:nvGrpSpPr>
            <p:cNvPr id="22" name="グループ化 21">
              <a:extLst>
                <a:ext uri="{FF2B5EF4-FFF2-40B4-BE49-F238E27FC236}">
                  <a16:creationId xmlns:a16="http://schemas.microsoft.com/office/drawing/2014/main" id="{A6A6B81D-B07A-47F5-ABC7-56897BAC0A31}"/>
                </a:ext>
              </a:extLst>
            </p:cNvPr>
            <p:cNvGrpSpPr/>
            <p:nvPr/>
          </p:nvGrpSpPr>
          <p:grpSpPr>
            <a:xfrm>
              <a:off x="930810" y="2366112"/>
              <a:ext cx="1636250" cy="1519319"/>
              <a:chOff x="1115616" y="2420887"/>
              <a:chExt cx="1636250" cy="1519319"/>
            </a:xfrm>
          </p:grpSpPr>
          <p:sp>
            <p:nvSpPr>
              <p:cNvPr id="29" name="角丸四角形 60">
                <a:extLst>
                  <a:ext uri="{FF2B5EF4-FFF2-40B4-BE49-F238E27FC236}">
                    <a16:creationId xmlns:a16="http://schemas.microsoft.com/office/drawing/2014/main" id="{486C4BFB-704C-42CE-A11C-C589EF3E9DA3}"/>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ES415</a:t>
                </a:r>
                <a:br>
                  <a:rPr lang="en-US" altLang="ja-JP" sz="1100" b="1" dirty="0">
                    <a:solidFill>
                      <a:prstClr val="black"/>
                    </a:solidFill>
                    <a:latin typeface="ＭＳ Ｐゴシック"/>
                  </a:rPr>
                </a:br>
                <a:r>
                  <a:rPr lang="ja-JP" altLang="en-US" sz="1100" b="1" spc="-150" dirty="0">
                    <a:solidFill>
                      <a:prstClr val="black"/>
                    </a:solidFill>
                    <a:latin typeface="ＭＳ Ｐゴシック" pitchFamily="50" charset="-128"/>
                    <a:ea typeface="ＭＳ Ｐゴシック" pitchFamily="50" charset="-128"/>
                  </a:rPr>
                  <a:t>工場内ネットワーク構築技術</a:t>
                </a:r>
                <a:r>
                  <a:rPr lang="en-US" altLang="ja-JP" sz="1100" b="1" spc="-150" dirty="0">
                    <a:solidFill>
                      <a:prstClr val="black"/>
                    </a:solidFill>
                    <a:latin typeface="ＭＳ Ｐゴシック" pitchFamily="50" charset="-128"/>
                    <a:ea typeface="ＭＳ Ｐゴシック" pitchFamily="50" charset="-128"/>
                  </a:rPr>
                  <a:t>Ⅱ</a:t>
                </a:r>
                <a:endParaRPr lang="ja-JP" altLang="en-US" sz="1100" b="1" spc="-150" dirty="0">
                  <a:solidFill>
                    <a:prstClr val="black"/>
                  </a:solidFill>
                  <a:latin typeface="ＭＳ Ｐゴシック" pitchFamily="50" charset="-128"/>
                </a:endParaRPr>
              </a:p>
            </p:txBody>
          </p:sp>
          <p:sp>
            <p:nvSpPr>
              <p:cNvPr id="30" name="角丸四角形 65">
                <a:extLst>
                  <a:ext uri="{FF2B5EF4-FFF2-40B4-BE49-F238E27FC236}">
                    <a16:creationId xmlns:a16="http://schemas.microsoft.com/office/drawing/2014/main" id="{C744201B-5A7C-433F-88C9-B385C29BDC61}"/>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IS729</a:t>
                </a:r>
              </a:p>
              <a:p>
                <a:pPr algn="ctr" defTabSz="800100" fontAlgn="auto">
                  <a:lnSpc>
                    <a:spcPts val="800"/>
                  </a:lnSpc>
                  <a:spcAft>
                    <a:spcPct val="35000"/>
                  </a:spcAft>
                  <a:defRPr/>
                </a:pPr>
                <a:r>
                  <a:rPr lang="ja-JP" altLang="en-US" sz="1100" b="1" spc="-100" dirty="0">
                    <a:latin typeface="+mn-ea"/>
                  </a:rPr>
                  <a:t>生産支援サーバ構築技術</a:t>
                </a:r>
                <a:r>
                  <a:rPr lang="en-US" altLang="ja-JP" sz="1100" b="1" spc="-100" dirty="0">
                    <a:latin typeface="+mn-ea"/>
                  </a:rPr>
                  <a:t>Ⅱ</a:t>
                </a:r>
                <a:endParaRPr lang="ja-JP" altLang="en-US" sz="1100" b="1" spc="-100" dirty="0">
                  <a:latin typeface="+mn-ea"/>
                </a:endParaRPr>
              </a:p>
            </p:txBody>
          </p:sp>
        </p:grpSp>
        <p:sp>
          <p:nvSpPr>
            <p:cNvPr id="23" name="正方形/長方形 22">
              <a:extLst>
                <a:ext uri="{FF2B5EF4-FFF2-40B4-BE49-F238E27FC236}">
                  <a16:creationId xmlns:a16="http://schemas.microsoft.com/office/drawing/2014/main" id="{A7B7B242-80DA-48C4-9B43-362FDABF5BDB}"/>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24" name="フローチャート : 端子 184">
              <a:extLst>
                <a:ext uri="{FF2B5EF4-FFF2-40B4-BE49-F238E27FC236}">
                  <a16:creationId xmlns:a16="http://schemas.microsoft.com/office/drawing/2014/main" id="{C317E111-E41F-461C-A562-D748E7925A95}"/>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25" name="角丸四角形 67">
              <a:extLst>
                <a:ext uri="{FF2B5EF4-FFF2-40B4-BE49-F238E27FC236}">
                  <a16:creationId xmlns:a16="http://schemas.microsoft.com/office/drawing/2014/main" id="{EB886A3D-B3E5-49A1-8A36-0FCDAFC04044}"/>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26" name="正方形/長方形 25">
              <a:extLst>
                <a:ext uri="{FF2B5EF4-FFF2-40B4-BE49-F238E27FC236}">
                  <a16:creationId xmlns:a16="http://schemas.microsoft.com/office/drawing/2014/main" id="{AB9AC248-6650-46BB-87EB-6A05AC0391AC}"/>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27" name="フローチャート : 端子 184">
              <a:extLst>
                <a:ext uri="{FF2B5EF4-FFF2-40B4-BE49-F238E27FC236}">
                  <a16:creationId xmlns:a16="http://schemas.microsoft.com/office/drawing/2014/main" id="{E2CD6BD5-388D-4EEA-8D50-793B0805A9C0}"/>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28" name="角丸四角形 67">
              <a:extLst>
                <a:ext uri="{FF2B5EF4-FFF2-40B4-BE49-F238E27FC236}">
                  <a16:creationId xmlns:a16="http://schemas.microsoft.com/office/drawing/2014/main" id="{4D52D244-5EC4-4F3E-8AD6-50B37770F2DD}"/>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nvGrpSpPr>
          <p:cNvPr id="31" name="グループ化 30">
            <a:extLst>
              <a:ext uri="{FF2B5EF4-FFF2-40B4-BE49-F238E27FC236}">
                <a16:creationId xmlns:a16="http://schemas.microsoft.com/office/drawing/2014/main" id="{15C3F096-999F-40FD-950A-56B10D2B29CE}"/>
              </a:ext>
            </a:extLst>
          </p:cNvPr>
          <p:cNvGrpSpPr/>
          <p:nvPr/>
        </p:nvGrpSpPr>
        <p:grpSpPr>
          <a:xfrm>
            <a:off x="4412212" y="2215864"/>
            <a:ext cx="1636250" cy="1525551"/>
            <a:chOff x="930810" y="2359880"/>
            <a:chExt cx="1636250" cy="1525551"/>
          </a:xfrm>
        </p:grpSpPr>
        <p:grpSp>
          <p:nvGrpSpPr>
            <p:cNvPr id="32" name="グループ化 31">
              <a:extLst>
                <a:ext uri="{FF2B5EF4-FFF2-40B4-BE49-F238E27FC236}">
                  <a16:creationId xmlns:a16="http://schemas.microsoft.com/office/drawing/2014/main" id="{81ED3708-CF50-402F-9CEF-64B3C8173C1A}"/>
                </a:ext>
              </a:extLst>
            </p:cNvPr>
            <p:cNvGrpSpPr/>
            <p:nvPr/>
          </p:nvGrpSpPr>
          <p:grpSpPr>
            <a:xfrm>
              <a:off x="930810" y="2366112"/>
              <a:ext cx="1636250" cy="1519319"/>
              <a:chOff x="1115616" y="2420887"/>
              <a:chExt cx="1636250" cy="1519319"/>
            </a:xfrm>
          </p:grpSpPr>
          <p:sp>
            <p:nvSpPr>
              <p:cNvPr id="39" name="角丸四角形 60">
                <a:extLst>
                  <a:ext uri="{FF2B5EF4-FFF2-40B4-BE49-F238E27FC236}">
                    <a16:creationId xmlns:a16="http://schemas.microsoft.com/office/drawing/2014/main" id="{8E2FB38B-2CF1-4DB4-82B1-81EDFCB9A5EE}"/>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IS731</a:t>
                </a:r>
                <a:br>
                  <a:rPr lang="en-US" altLang="ja-JP" sz="1100" b="1" dirty="0">
                    <a:solidFill>
                      <a:prstClr val="black"/>
                    </a:solidFill>
                    <a:latin typeface="ＭＳ Ｐゴシック"/>
                  </a:rPr>
                </a:br>
                <a:r>
                  <a:rPr lang="ja-JP" altLang="en-US" sz="1100" b="1" spc="-150" dirty="0">
                    <a:solidFill>
                      <a:prstClr val="black"/>
                    </a:solidFill>
                    <a:latin typeface="ＭＳ Ｐゴシック"/>
                  </a:rPr>
                  <a:t>生産システム制御開発技術</a:t>
                </a:r>
                <a:r>
                  <a:rPr lang="en-US" altLang="ja-JP" sz="1100" b="1" spc="-150" dirty="0">
                    <a:solidFill>
                      <a:prstClr val="black"/>
                    </a:solidFill>
                    <a:latin typeface="ＭＳ Ｐゴシック"/>
                  </a:rPr>
                  <a:t>Ⅱ</a:t>
                </a:r>
                <a:endParaRPr lang="ja-JP" altLang="en-US" sz="1100" b="1" spc="-150" dirty="0">
                  <a:solidFill>
                    <a:prstClr val="black"/>
                  </a:solidFill>
                  <a:latin typeface="ＭＳ Ｐゴシック" pitchFamily="50" charset="-128"/>
                </a:endParaRPr>
              </a:p>
            </p:txBody>
          </p:sp>
          <p:sp>
            <p:nvSpPr>
              <p:cNvPr id="40" name="角丸四角形 65">
                <a:extLst>
                  <a:ext uri="{FF2B5EF4-FFF2-40B4-BE49-F238E27FC236}">
                    <a16:creationId xmlns:a16="http://schemas.microsoft.com/office/drawing/2014/main" id="{A32CACB4-F9B9-4646-B2EE-F6305247CE83}"/>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ES366</a:t>
                </a:r>
              </a:p>
              <a:p>
                <a:pPr algn="ctr" defTabSz="800100" fontAlgn="auto">
                  <a:lnSpc>
                    <a:spcPts val="800"/>
                  </a:lnSpc>
                  <a:spcAft>
                    <a:spcPct val="35000"/>
                  </a:spcAft>
                  <a:defRPr/>
                </a:pPr>
                <a:r>
                  <a:rPr lang="ja-JP" altLang="en-US" sz="1100" b="1" dirty="0">
                    <a:latin typeface="+mn-ea"/>
                  </a:rPr>
                  <a:t>多機能通信端末デバイス</a:t>
                </a:r>
                <a:endParaRPr lang="en-US" altLang="ja-JP" sz="1100" b="1" dirty="0">
                  <a:latin typeface="+mn-ea"/>
                </a:endParaRPr>
              </a:p>
              <a:p>
                <a:pPr algn="ctr" defTabSz="800100" fontAlgn="auto">
                  <a:lnSpc>
                    <a:spcPts val="800"/>
                  </a:lnSpc>
                  <a:spcAft>
                    <a:spcPct val="35000"/>
                  </a:spcAft>
                  <a:defRPr/>
                </a:pPr>
                <a:r>
                  <a:rPr lang="ja-JP" altLang="en-US" sz="1100" b="1" dirty="0">
                    <a:latin typeface="+mn-ea"/>
                  </a:rPr>
                  <a:t>制御プログラミング</a:t>
                </a:r>
                <a:r>
                  <a:rPr lang="en-US" altLang="ja-JP" sz="1100" b="1" dirty="0">
                    <a:latin typeface="+mn-ea"/>
                  </a:rPr>
                  <a:t>Ⅱ</a:t>
                </a:r>
                <a:endParaRPr lang="ja-JP" altLang="en-US" sz="1100" b="1" dirty="0">
                  <a:latin typeface="+mn-ea"/>
                </a:endParaRPr>
              </a:p>
            </p:txBody>
          </p:sp>
        </p:grpSp>
        <p:sp>
          <p:nvSpPr>
            <p:cNvPr id="33" name="正方形/長方形 32">
              <a:extLst>
                <a:ext uri="{FF2B5EF4-FFF2-40B4-BE49-F238E27FC236}">
                  <a16:creationId xmlns:a16="http://schemas.microsoft.com/office/drawing/2014/main" id="{5771CA31-4527-485B-9EE4-E78D51B4F455}"/>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34" name="フローチャート : 端子 184">
              <a:extLst>
                <a:ext uri="{FF2B5EF4-FFF2-40B4-BE49-F238E27FC236}">
                  <a16:creationId xmlns:a16="http://schemas.microsoft.com/office/drawing/2014/main" id="{DB3C4D61-032B-4B13-8B1E-A99097C6AAF3}"/>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35" name="角丸四角形 67">
              <a:extLst>
                <a:ext uri="{FF2B5EF4-FFF2-40B4-BE49-F238E27FC236}">
                  <a16:creationId xmlns:a16="http://schemas.microsoft.com/office/drawing/2014/main" id="{E0EE984B-F97F-47FF-9BE9-135328D5DC1B}"/>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36" name="正方形/長方形 35">
              <a:extLst>
                <a:ext uri="{FF2B5EF4-FFF2-40B4-BE49-F238E27FC236}">
                  <a16:creationId xmlns:a16="http://schemas.microsoft.com/office/drawing/2014/main" id="{E028EC44-1646-4C82-9DBF-2BEAE671A3CC}"/>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37" name="フローチャート : 端子 184">
              <a:extLst>
                <a:ext uri="{FF2B5EF4-FFF2-40B4-BE49-F238E27FC236}">
                  <a16:creationId xmlns:a16="http://schemas.microsoft.com/office/drawing/2014/main" id="{2FFDA4B4-C8C1-49B4-AD65-E92C94F361C2}"/>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38" name="角丸四角形 67">
              <a:extLst>
                <a:ext uri="{FF2B5EF4-FFF2-40B4-BE49-F238E27FC236}">
                  <a16:creationId xmlns:a16="http://schemas.microsoft.com/office/drawing/2014/main" id="{078C0F3B-1A31-4856-AFF7-0610B8F8C7E9}"/>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nvGrpSpPr>
          <p:cNvPr id="41" name="グループ化 40">
            <a:extLst>
              <a:ext uri="{FF2B5EF4-FFF2-40B4-BE49-F238E27FC236}">
                <a16:creationId xmlns:a16="http://schemas.microsoft.com/office/drawing/2014/main" id="{77226CB4-C7EE-46AF-9B6E-3AE001CE6529}"/>
              </a:ext>
            </a:extLst>
          </p:cNvPr>
          <p:cNvGrpSpPr/>
          <p:nvPr/>
        </p:nvGrpSpPr>
        <p:grpSpPr>
          <a:xfrm>
            <a:off x="6642653" y="2215864"/>
            <a:ext cx="1636250" cy="1525551"/>
            <a:chOff x="930810" y="2359880"/>
            <a:chExt cx="1636250" cy="1525551"/>
          </a:xfrm>
        </p:grpSpPr>
        <p:grpSp>
          <p:nvGrpSpPr>
            <p:cNvPr id="42" name="グループ化 41">
              <a:extLst>
                <a:ext uri="{FF2B5EF4-FFF2-40B4-BE49-F238E27FC236}">
                  <a16:creationId xmlns:a16="http://schemas.microsoft.com/office/drawing/2014/main" id="{C2F9E3FA-89D5-431E-BB9E-07DFD9642A3F}"/>
                </a:ext>
              </a:extLst>
            </p:cNvPr>
            <p:cNvGrpSpPr/>
            <p:nvPr/>
          </p:nvGrpSpPr>
          <p:grpSpPr>
            <a:xfrm>
              <a:off x="930810" y="2366112"/>
              <a:ext cx="1636250" cy="1519319"/>
              <a:chOff x="1115616" y="2420887"/>
              <a:chExt cx="1636250" cy="1519319"/>
            </a:xfrm>
          </p:grpSpPr>
          <p:sp>
            <p:nvSpPr>
              <p:cNvPr id="49" name="角丸四角形 60">
                <a:extLst>
                  <a:ext uri="{FF2B5EF4-FFF2-40B4-BE49-F238E27FC236}">
                    <a16:creationId xmlns:a16="http://schemas.microsoft.com/office/drawing/2014/main" id="{207BAF60-E44E-4C6F-9710-A0A9E33B147F}"/>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MS808</a:t>
                </a:r>
                <a:br>
                  <a:rPr lang="en-US" altLang="ja-JP" sz="1100" b="1" dirty="0">
                    <a:solidFill>
                      <a:prstClr val="black"/>
                    </a:solidFill>
                    <a:latin typeface="ＭＳ Ｐゴシック"/>
                  </a:rPr>
                </a:br>
                <a:r>
                  <a:rPr lang="ja-JP" altLang="en-US" sz="1100" b="1" dirty="0">
                    <a:solidFill>
                      <a:prstClr val="black"/>
                    </a:solidFill>
                    <a:latin typeface="ＭＳ Ｐゴシック" pitchFamily="50" charset="-128"/>
                    <a:ea typeface="ＭＳ Ｐゴシック" pitchFamily="50" charset="-128"/>
                  </a:rPr>
                  <a:t>生産・品質管理</a:t>
                </a:r>
                <a:endParaRPr lang="ja-JP" altLang="en-US" sz="1100" b="1" dirty="0">
                  <a:solidFill>
                    <a:prstClr val="black"/>
                  </a:solidFill>
                  <a:latin typeface="ＭＳ Ｐゴシック" pitchFamily="50" charset="-128"/>
                </a:endParaRPr>
              </a:p>
            </p:txBody>
          </p:sp>
          <p:sp>
            <p:nvSpPr>
              <p:cNvPr id="50" name="角丸四角形 65">
                <a:extLst>
                  <a:ext uri="{FF2B5EF4-FFF2-40B4-BE49-F238E27FC236}">
                    <a16:creationId xmlns:a16="http://schemas.microsoft.com/office/drawing/2014/main" id="{8A77BB97-DF69-4D8E-AD0D-35EB373D7958}"/>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ts val="8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solidFill>
                      <a:srgbClr val="000000"/>
                    </a:solidFill>
                    <a:latin typeface="ＭＳ Ｐゴシック" charset="-128"/>
                  </a:rPr>
                  <a:t>I</a:t>
                </a:r>
                <a:r>
                  <a:rPr lang="en-US" altLang="ja-JP" sz="1100" b="1" dirty="0">
                    <a:latin typeface="+mn-ea"/>
                  </a:rPr>
                  <a:t>S723</a:t>
                </a:r>
              </a:p>
              <a:p>
                <a:pPr algn="ctr" defTabSz="800100" fontAlgn="auto">
                  <a:lnSpc>
                    <a:spcPts val="800"/>
                  </a:lnSpc>
                  <a:spcAft>
                    <a:spcPct val="35000"/>
                  </a:spcAft>
                  <a:defRPr/>
                </a:pPr>
                <a:r>
                  <a:rPr lang="ja-JP" altLang="en-US" sz="1100" b="1" dirty="0">
                    <a:latin typeface="+mn-ea"/>
                  </a:rPr>
                  <a:t>生産管理システム構築</a:t>
                </a:r>
              </a:p>
            </p:txBody>
          </p:sp>
        </p:grpSp>
        <p:sp>
          <p:nvSpPr>
            <p:cNvPr id="43" name="正方形/長方形 42">
              <a:extLst>
                <a:ext uri="{FF2B5EF4-FFF2-40B4-BE49-F238E27FC236}">
                  <a16:creationId xmlns:a16="http://schemas.microsoft.com/office/drawing/2014/main" id="{E030B08A-E7AD-4F76-B976-269929BAE95E}"/>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44" name="フローチャート : 端子 184">
              <a:extLst>
                <a:ext uri="{FF2B5EF4-FFF2-40B4-BE49-F238E27FC236}">
                  <a16:creationId xmlns:a16="http://schemas.microsoft.com/office/drawing/2014/main" id="{1B9CEF9A-811C-43A3-A0DA-7D53662EFE14}"/>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45" name="角丸四角形 67">
              <a:extLst>
                <a:ext uri="{FF2B5EF4-FFF2-40B4-BE49-F238E27FC236}">
                  <a16:creationId xmlns:a16="http://schemas.microsoft.com/office/drawing/2014/main" id="{A16E90DE-4537-42C3-8797-CFDE93045720}"/>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46" name="正方形/長方形 45">
              <a:extLst>
                <a:ext uri="{FF2B5EF4-FFF2-40B4-BE49-F238E27FC236}">
                  <a16:creationId xmlns:a16="http://schemas.microsoft.com/office/drawing/2014/main" id="{C90C9514-AA45-4238-A2F3-461972844EB5}"/>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47" name="フローチャート : 端子 184">
              <a:extLst>
                <a:ext uri="{FF2B5EF4-FFF2-40B4-BE49-F238E27FC236}">
                  <a16:creationId xmlns:a16="http://schemas.microsoft.com/office/drawing/2014/main" id="{627A624A-7743-40D6-B96B-A63F2021F815}"/>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48" name="角丸四角形 67">
              <a:extLst>
                <a:ext uri="{FF2B5EF4-FFF2-40B4-BE49-F238E27FC236}">
                  <a16:creationId xmlns:a16="http://schemas.microsoft.com/office/drawing/2014/main" id="{948F3F3E-AF81-4E40-8CE2-0DBC0E210E43}"/>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sp>
        <p:nvSpPr>
          <p:cNvPr id="60" name="角丸四角形 69">
            <a:extLst>
              <a:ext uri="{FF2B5EF4-FFF2-40B4-BE49-F238E27FC236}">
                <a16:creationId xmlns:a16="http://schemas.microsoft.com/office/drawing/2014/main" id="{5B0CBBE5-7AD9-4422-9BA9-01AB8D3535EF}"/>
              </a:ext>
            </a:extLst>
          </p:cNvPr>
          <p:cNvSpPr/>
          <p:nvPr/>
        </p:nvSpPr>
        <p:spPr>
          <a:xfrm>
            <a:off x="3419872" y="6065028"/>
            <a:ext cx="2376000" cy="180000"/>
          </a:xfrm>
          <a:prstGeom prst="roundRect">
            <a:avLst>
              <a:gd name="adj" fmla="val 6111"/>
            </a:avLst>
          </a:prstGeom>
          <a:noFill/>
          <a:ln w="19050">
            <a:solidFill>
              <a:schemeClr val="accent1"/>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lnSpc>
                <a:spcPct val="90000"/>
              </a:lnSpc>
              <a:spcAft>
                <a:spcPct val="35000"/>
              </a:spcAft>
            </a:pPr>
            <a:r>
              <a:rPr lang="en-US" altLang="ja-JP" sz="900" dirty="0">
                <a:solidFill>
                  <a:srgbClr val="000000"/>
                </a:solidFill>
                <a:latin typeface="ＭＳ Ｐゴシック" pitchFamily="50" charset="-128"/>
                <a:ea typeface="ＭＳ Ｐゴシック" pitchFamily="50" charset="-128"/>
              </a:rPr>
              <a:t>Msub301</a:t>
            </a:r>
            <a:r>
              <a:rPr lang="ja-JP" altLang="en-US" sz="900" dirty="0">
                <a:solidFill>
                  <a:srgbClr val="000000"/>
                </a:solidFill>
                <a:latin typeface="ＭＳ Ｐゴシック" pitchFamily="50" charset="-128"/>
                <a:ea typeface="ＭＳ Ｐゴシック" pitchFamily="50" charset="-128"/>
              </a:rPr>
              <a:t>　ＰＬＣ制御（計算機リンク活用）サブ</a:t>
            </a:r>
            <a:endParaRPr lang="en-US" altLang="ja-JP" sz="900" dirty="0">
              <a:solidFill>
                <a:srgbClr val="000000"/>
              </a:solidFill>
              <a:latin typeface="ＭＳ Ｐゴシック" pitchFamily="50" charset="-128"/>
              <a:ea typeface="ＭＳ Ｐゴシック" pitchFamily="50" charset="-128"/>
            </a:endParaRPr>
          </a:p>
        </p:txBody>
      </p:sp>
      <p:sp>
        <p:nvSpPr>
          <p:cNvPr id="61" name="角丸四角形 67">
            <a:extLst>
              <a:ext uri="{FF2B5EF4-FFF2-40B4-BE49-F238E27FC236}">
                <a16:creationId xmlns:a16="http://schemas.microsoft.com/office/drawing/2014/main" id="{61EFB0E9-27E4-47F0-899C-55FFC7544DF9}"/>
              </a:ext>
            </a:extLst>
          </p:cNvPr>
          <p:cNvSpPr/>
          <p:nvPr/>
        </p:nvSpPr>
        <p:spPr>
          <a:xfrm>
            <a:off x="683832" y="5433147"/>
            <a:ext cx="2376000" cy="180000"/>
          </a:xfrm>
          <a:prstGeom prst="roundRect">
            <a:avLst>
              <a:gd name="adj" fmla="val 11558"/>
            </a:avLst>
          </a:prstGeom>
          <a:noFill/>
          <a:ln w="19050">
            <a:solidFill>
              <a:schemeClr val="accent1"/>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lnSpc>
                <a:spcPct val="90000"/>
              </a:lnSpc>
              <a:spcAft>
                <a:spcPct val="35000"/>
              </a:spcAft>
            </a:pPr>
            <a:r>
              <a:rPr lang="en-US" altLang="ja-JP" sz="900" dirty="0">
                <a:solidFill>
                  <a:srgbClr val="000000"/>
                </a:solidFill>
                <a:latin typeface="ＭＳ Ｐゴシック" pitchFamily="50" charset="-128"/>
                <a:ea typeface="ＭＳ Ｐゴシック" pitchFamily="50" charset="-128"/>
              </a:rPr>
              <a:t>Isub705</a:t>
            </a:r>
            <a:r>
              <a:rPr lang="ja-JP" altLang="en-US" sz="900" dirty="0">
                <a:solidFill>
                  <a:srgbClr val="000000"/>
                </a:solidFill>
                <a:latin typeface="ＭＳ Ｐゴシック" pitchFamily="50" charset="-128"/>
                <a:ea typeface="ＭＳ Ｐゴシック" pitchFamily="50" charset="-128"/>
              </a:rPr>
              <a:t>　</a:t>
            </a:r>
            <a:r>
              <a:rPr lang="zh-TW" altLang="en-US" sz="900" dirty="0">
                <a:solidFill>
                  <a:srgbClr val="000000"/>
                </a:solidFill>
                <a:latin typeface="ＭＳ Ｐゴシック" pitchFamily="50" charset="-128"/>
                <a:ea typeface="ＭＳ Ｐゴシック" pitchFamily="50" charset="-128"/>
              </a:rPr>
              <a:t>生産支援情報発信技術</a:t>
            </a:r>
            <a:r>
              <a:rPr lang="ja-JP" altLang="en-US" sz="900" dirty="0">
                <a:solidFill>
                  <a:srgbClr val="000000"/>
                </a:solidFill>
                <a:latin typeface="ＭＳ Ｐゴシック" pitchFamily="50" charset="-128"/>
                <a:ea typeface="ＭＳ Ｐゴシック" pitchFamily="50" charset="-128"/>
              </a:rPr>
              <a:t>１</a:t>
            </a:r>
            <a:endParaRPr lang="en-US" altLang="ja-JP" sz="900" dirty="0">
              <a:solidFill>
                <a:srgbClr val="000000"/>
              </a:solidFill>
              <a:latin typeface="ＭＳ Ｐゴシック" pitchFamily="50" charset="-128"/>
              <a:ea typeface="ＭＳ Ｐゴシック" pitchFamily="50" charset="-128"/>
            </a:endParaRPr>
          </a:p>
        </p:txBody>
      </p:sp>
      <p:sp>
        <p:nvSpPr>
          <p:cNvPr id="62" name="角丸四角形 88">
            <a:extLst>
              <a:ext uri="{FF2B5EF4-FFF2-40B4-BE49-F238E27FC236}">
                <a16:creationId xmlns:a16="http://schemas.microsoft.com/office/drawing/2014/main" id="{B164A628-EBA2-4EED-A824-E1AF94FF276C}"/>
              </a:ext>
            </a:extLst>
          </p:cNvPr>
          <p:cNvSpPr/>
          <p:nvPr/>
        </p:nvSpPr>
        <p:spPr>
          <a:xfrm>
            <a:off x="3419872" y="5853987"/>
            <a:ext cx="2376000" cy="180000"/>
          </a:xfrm>
          <a:prstGeom prst="roundRect">
            <a:avLst>
              <a:gd name="adj" fmla="val 11558"/>
            </a:avLst>
          </a:prstGeom>
          <a:noFill/>
          <a:ln w="19050">
            <a:solidFill>
              <a:schemeClr val="accent1"/>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lnSpc>
                <a:spcPct val="90000"/>
              </a:lnSpc>
              <a:spcAft>
                <a:spcPct val="35000"/>
              </a:spcAft>
            </a:pPr>
            <a:r>
              <a:rPr lang="en-US" altLang="ja-JP" sz="900" dirty="0">
                <a:solidFill>
                  <a:srgbClr val="000000"/>
                </a:solidFill>
                <a:latin typeface="ＭＳ Ｐゴシック" pitchFamily="50" charset="-128"/>
                <a:ea typeface="ＭＳ Ｐゴシック" pitchFamily="50" charset="-128"/>
              </a:rPr>
              <a:t>Esub341</a:t>
            </a:r>
            <a:r>
              <a:rPr lang="ja-JP" altLang="en-US" sz="900" dirty="0">
                <a:solidFill>
                  <a:srgbClr val="000000"/>
                </a:solidFill>
                <a:latin typeface="ＭＳ Ｐゴシック" pitchFamily="50" charset="-128"/>
                <a:ea typeface="ＭＳ Ｐゴシック" pitchFamily="50" charset="-128"/>
              </a:rPr>
              <a:t>　ＰＬＣ制御技術（ＦＡネットワーク）</a:t>
            </a:r>
            <a:endParaRPr lang="en-US" altLang="zh-TW" sz="900" dirty="0">
              <a:solidFill>
                <a:srgbClr val="000000"/>
              </a:solidFill>
              <a:latin typeface="ＭＳ Ｐゴシック" pitchFamily="50" charset="-128"/>
              <a:ea typeface="ＭＳ Ｐゴシック" pitchFamily="50" charset="-128"/>
            </a:endParaRPr>
          </a:p>
        </p:txBody>
      </p:sp>
      <p:sp>
        <p:nvSpPr>
          <p:cNvPr id="63" name="角丸四角形 89">
            <a:extLst>
              <a:ext uri="{FF2B5EF4-FFF2-40B4-BE49-F238E27FC236}">
                <a16:creationId xmlns:a16="http://schemas.microsoft.com/office/drawing/2014/main" id="{E66E1217-0193-49B8-B498-2357A18FAEC6}"/>
              </a:ext>
            </a:extLst>
          </p:cNvPr>
          <p:cNvSpPr/>
          <p:nvPr/>
        </p:nvSpPr>
        <p:spPr>
          <a:xfrm>
            <a:off x="683832" y="6065027"/>
            <a:ext cx="2376000" cy="180000"/>
          </a:xfrm>
          <a:prstGeom prst="roundRect">
            <a:avLst>
              <a:gd name="adj" fmla="val 11558"/>
            </a:avLst>
          </a:prstGeom>
          <a:noFill/>
          <a:ln w="19050">
            <a:solidFill>
              <a:schemeClr val="accent1"/>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lnSpc>
                <a:spcPct val="90000"/>
              </a:lnSpc>
              <a:spcAft>
                <a:spcPct val="35000"/>
              </a:spcAft>
            </a:pPr>
            <a:r>
              <a:rPr lang="en-US" altLang="ja-JP" sz="900" dirty="0">
                <a:solidFill>
                  <a:srgbClr val="000000"/>
                </a:solidFill>
                <a:latin typeface="ＭＳ Ｐゴシック" pitchFamily="50" charset="-128"/>
                <a:ea typeface="ＭＳ Ｐゴシック" pitchFamily="50" charset="-128"/>
              </a:rPr>
              <a:t>Isub708</a:t>
            </a:r>
            <a:r>
              <a:rPr lang="ja-JP" altLang="en-US" sz="900" dirty="0">
                <a:solidFill>
                  <a:srgbClr val="000000"/>
                </a:solidFill>
                <a:latin typeface="ＭＳ Ｐゴシック" pitchFamily="50" charset="-128"/>
                <a:ea typeface="ＭＳ Ｐゴシック" pitchFamily="50" charset="-128"/>
              </a:rPr>
              <a:t>　生産支援</a:t>
            </a:r>
            <a:r>
              <a:rPr lang="en-US" altLang="ja-JP" sz="900" dirty="0">
                <a:solidFill>
                  <a:srgbClr val="000000"/>
                </a:solidFill>
                <a:latin typeface="ＭＳ Ｐゴシック" pitchFamily="50" charset="-128"/>
                <a:ea typeface="ＭＳ Ｐゴシック" pitchFamily="50" charset="-128"/>
              </a:rPr>
              <a:t>Web</a:t>
            </a:r>
            <a:r>
              <a:rPr lang="ja-JP" altLang="en-US" sz="900" dirty="0">
                <a:solidFill>
                  <a:srgbClr val="000000"/>
                </a:solidFill>
                <a:latin typeface="ＭＳ Ｐゴシック" pitchFamily="50" charset="-128"/>
                <a:ea typeface="ＭＳ Ｐゴシック" pitchFamily="50" charset="-128"/>
              </a:rPr>
              <a:t>アプリケーション開発２</a:t>
            </a:r>
            <a:endParaRPr lang="en-US" altLang="zh-TW" sz="900" dirty="0">
              <a:solidFill>
                <a:srgbClr val="000000"/>
              </a:solidFill>
              <a:latin typeface="ＭＳ Ｐゴシック" pitchFamily="50" charset="-128"/>
              <a:ea typeface="ＭＳ Ｐゴシック" pitchFamily="50" charset="-128"/>
            </a:endParaRPr>
          </a:p>
        </p:txBody>
      </p:sp>
      <p:sp>
        <p:nvSpPr>
          <p:cNvPr id="64" name="角丸四角形 95">
            <a:extLst>
              <a:ext uri="{FF2B5EF4-FFF2-40B4-BE49-F238E27FC236}">
                <a16:creationId xmlns:a16="http://schemas.microsoft.com/office/drawing/2014/main" id="{2E68B377-92F2-4E02-9A8E-BDA29C60B7C4}"/>
              </a:ext>
            </a:extLst>
          </p:cNvPr>
          <p:cNvSpPr/>
          <p:nvPr/>
        </p:nvSpPr>
        <p:spPr>
          <a:xfrm>
            <a:off x="683832" y="5853986"/>
            <a:ext cx="2376000" cy="180000"/>
          </a:xfrm>
          <a:prstGeom prst="roundRect">
            <a:avLst>
              <a:gd name="adj" fmla="val 6111"/>
            </a:avLst>
          </a:prstGeom>
          <a:noFill/>
          <a:ln w="19050">
            <a:solidFill>
              <a:schemeClr val="accent1"/>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lnSpc>
                <a:spcPct val="90000"/>
              </a:lnSpc>
              <a:spcAft>
                <a:spcPct val="35000"/>
              </a:spcAft>
            </a:pPr>
            <a:r>
              <a:rPr lang="en-US" altLang="ja-JP" sz="900" dirty="0">
                <a:solidFill>
                  <a:srgbClr val="000000"/>
                </a:solidFill>
                <a:latin typeface="ＭＳ Ｐゴシック" pitchFamily="50" charset="-128"/>
                <a:ea typeface="ＭＳ Ｐゴシック" pitchFamily="50" charset="-128"/>
              </a:rPr>
              <a:t>Isub707</a:t>
            </a:r>
            <a:r>
              <a:rPr lang="ja-JP" altLang="en-US" sz="900" dirty="0">
                <a:solidFill>
                  <a:srgbClr val="000000"/>
                </a:solidFill>
                <a:latin typeface="ＭＳ Ｐゴシック" pitchFamily="50" charset="-128"/>
                <a:ea typeface="ＭＳ Ｐゴシック" pitchFamily="50" charset="-128"/>
              </a:rPr>
              <a:t>　生産支援</a:t>
            </a:r>
            <a:r>
              <a:rPr lang="en-US" altLang="ja-JP" sz="900" dirty="0">
                <a:solidFill>
                  <a:srgbClr val="000000"/>
                </a:solidFill>
                <a:latin typeface="ＭＳ Ｐゴシック" pitchFamily="50" charset="-128"/>
                <a:ea typeface="ＭＳ Ｐゴシック" pitchFamily="50" charset="-128"/>
              </a:rPr>
              <a:t>Web</a:t>
            </a:r>
            <a:r>
              <a:rPr lang="ja-JP" altLang="en-US" sz="900" dirty="0">
                <a:solidFill>
                  <a:srgbClr val="000000"/>
                </a:solidFill>
                <a:latin typeface="ＭＳ Ｐゴシック" pitchFamily="50" charset="-128"/>
                <a:ea typeface="ＭＳ Ｐゴシック" pitchFamily="50" charset="-128"/>
              </a:rPr>
              <a:t>アプリケーション開発１</a:t>
            </a:r>
            <a:endParaRPr lang="en-US" altLang="ja-JP" sz="900" dirty="0">
              <a:solidFill>
                <a:srgbClr val="000000"/>
              </a:solidFill>
              <a:latin typeface="ＭＳ Ｐゴシック" pitchFamily="50" charset="-128"/>
              <a:ea typeface="ＭＳ Ｐゴシック" pitchFamily="50" charset="-128"/>
            </a:endParaRPr>
          </a:p>
        </p:txBody>
      </p:sp>
      <p:sp>
        <p:nvSpPr>
          <p:cNvPr id="65" name="角丸四角形 65">
            <a:extLst>
              <a:ext uri="{FF2B5EF4-FFF2-40B4-BE49-F238E27FC236}">
                <a16:creationId xmlns:a16="http://schemas.microsoft.com/office/drawing/2014/main" id="{F452A2C4-F5AB-4E48-B131-64BCE987F246}"/>
              </a:ext>
            </a:extLst>
          </p:cNvPr>
          <p:cNvSpPr/>
          <p:nvPr/>
        </p:nvSpPr>
        <p:spPr>
          <a:xfrm>
            <a:off x="3419872" y="5221805"/>
            <a:ext cx="2376000" cy="180000"/>
          </a:xfrm>
          <a:prstGeom prst="roundRect">
            <a:avLst>
              <a:gd name="adj" fmla="val 6111"/>
            </a:avLst>
          </a:prstGeom>
          <a:noFill/>
          <a:ln w="19050">
            <a:solidFill>
              <a:schemeClr val="accent1"/>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lnSpc>
                <a:spcPct val="90000"/>
              </a:lnSpc>
              <a:spcAft>
                <a:spcPct val="35000"/>
              </a:spcAft>
            </a:pPr>
            <a:r>
              <a:rPr lang="en-US" altLang="ja-JP" sz="900" dirty="0">
                <a:solidFill>
                  <a:srgbClr val="000000"/>
                </a:solidFill>
                <a:latin typeface="ＭＳ Ｐゴシック" pitchFamily="50" charset="-128"/>
                <a:ea typeface="ＭＳ Ｐゴシック" pitchFamily="50" charset="-128"/>
              </a:rPr>
              <a:t>Isub709  </a:t>
            </a:r>
            <a:r>
              <a:rPr lang="ja-JP" altLang="en-US" sz="900" dirty="0">
                <a:solidFill>
                  <a:srgbClr val="000000"/>
                </a:solidFill>
                <a:latin typeface="ＭＳ Ｐゴシック" pitchFamily="50" charset="-128"/>
                <a:ea typeface="ＭＳ Ｐゴシック" pitchFamily="50" charset="-128"/>
              </a:rPr>
              <a:t>クラウドプログラミング</a:t>
            </a:r>
            <a:endParaRPr lang="en-US" altLang="ja-JP" sz="900" dirty="0">
              <a:solidFill>
                <a:srgbClr val="000000"/>
              </a:solidFill>
              <a:latin typeface="ＭＳ Ｐゴシック" pitchFamily="50" charset="-128"/>
              <a:ea typeface="ＭＳ Ｐゴシック" pitchFamily="50" charset="-128"/>
            </a:endParaRPr>
          </a:p>
        </p:txBody>
      </p:sp>
      <p:sp>
        <p:nvSpPr>
          <p:cNvPr id="66" name="角丸四角形 54">
            <a:extLst>
              <a:ext uri="{FF2B5EF4-FFF2-40B4-BE49-F238E27FC236}">
                <a16:creationId xmlns:a16="http://schemas.microsoft.com/office/drawing/2014/main" id="{DDA09B9E-5CBD-4B61-BE87-CB331D8B2423}"/>
              </a:ext>
            </a:extLst>
          </p:cNvPr>
          <p:cNvSpPr/>
          <p:nvPr/>
        </p:nvSpPr>
        <p:spPr>
          <a:xfrm>
            <a:off x="683832" y="5642714"/>
            <a:ext cx="2376000" cy="180000"/>
          </a:xfrm>
          <a:prstGeom prst="roundRect">
            <a:avLst>
              <a:gd name="adj" fmla="val 11558"/>
            </a:avLst>
          </a:prstGeom>
          <a:noFill/>
          <a:ln w="19050">
            <a:solidFill>
              <a:schemeClr val="accent1"/>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lnSpc>
                <a:spcPct val="90000"/>
              </a:lnSpc>
              <a:spcAft>
                <a:spcPct val="35000"/>
              </a:spcAft>
            </a:pPr>
            <a:r>
              <a:rPr lang="en-US" altLang="ja-JP" sz="900" dirty="0">
                <a:solidFill>
                  <a:srgbClr val="000000"/>
                </a:solidFill>
                <a:latin typeface="ＭＳ Ｐゴシック" pitchFamily="50" charset="-128"/>
                <a:ea typeface="ＭＳ Ｐゴシック" pitchFamily="50" charset="-128"/>
              </a:rPr>
              <a:t>Isub706</a:t>
            </a:r>
            <a:r>
              <a:rPr lang="ja-JP" altLang="en-US" sz="900" dirty="0">
                <a:solidFill>
                  <a:srgbClr val="000000"/>
                </a:solidFill>
                <a:latin typeface="ＭＳ Ｐゴシック" pitchFamily="50" charset="-128"/>
                <a:ea typeface="ＭＳ Ｐゴシック" pitchFamily="50" charset="-128"/>
              </a:rPr>
              <a:t>　</a:t>
            </a:r>
            <a:r>
              <a:rPr lang="zh-TW" altLang="en-US" sz="900" dirty="0">
                <a:solidFill>
                  <a:srgbClr val="000000"/>
                </a:solidFill>
                <a:latin typeface="ＭＳ Ｐゴシック" pitchFamily="50" charset="-128"/>
                <a:ea typeface="ＭＳ Ｐゴシック" pitchFamily="50" charset="-128"/>
              </a:rPr>
              <a:t>生産支援情報発信技術</a:t>
            </a:r>
            <a:r>
              <a:rPr lang="ja-JP" altLang="en-US" sz="900" dirty="0">
                <a:solidFill>
                  <a:srgbClr val="000000"/>
                </a:solidFill>
                <a:latin typeface="ＭＳ Ｐゴシック" pitchFamily="50" charset="-128"/>
                <a:ea typeface="ＭＳ Ｐゴシック" pitchFamily="50" charset="-128"/>
              </a:rPr>
              <a:t>２</a:t>
            </a:r>
            <a:endParaRPr lang="en-US" altLang="ja-JP" sz="900" dirty="0">
              <a:solidFill>
                <a:srgbClr val="000000"/>
              </a:solidFill>
              <a:latin typeface="ＭＳ Ｐゴシック" pitchFamily="50" charset="-128"/>
              <a:ea typeface="ＭＳ Ｐゴシック" pitchFamily="50" charset="-128"/>
            </a:endParaRPr>
          </a:p>
        </p:txBody>
      </p:sp>
      <p:sp>
        <p:nvSpPr>
          <p:cNvPr id="67" name="角丸四角形 60">
            <a:extLst>
              <a:ext uri="{FF2B5EF4-FFF2-40B4-BE49-F238E27FC236}">
                <a16:creationId xmlns:a16="http://schemas.microsoft.com/office/drawing/2014/main" id="{C09D0AAB-A83A-4412-A2EE-DFAC30C24103}"/>
              </a:ext>
            </a:extLst>
          </p:cNvPr>
          <p:cNvSpPr/>
          <p:nvPr/>
        </p:nvSpPr>
        <p:spPr>
          <a:xfrm>
            <a:off x="3419872" y="5433148"/>
            <a:ext cx="2376000" cy="180000"/>
          </a:xfrm>
          <a:prstGeom prst="roundRect">
            <a:avLst>
              <a:gd name="adj" fmla="val 11558"/>
            </a:avLst>
          </a:prstGeom>
          <a:noFill/>
          <a:ln w="19050">
            <a:solidFill>
              <a:schemeClr val="accent1"/>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lnSpc>
                <a:spcPct val="90000"/>
              </a:lnSpc>
              <a:spcAft>
                <a:spcPct val="35000"/>
              </a:spcAft>
            </a:pPr>
            <a:r>
              <a:rPr lang="en-US" altLang="ja-JP" sz="900" dirty="0">
                <a:solidFill>
                  <a:srgbClr val="000000"/>
                </a:solidFill>
                <a:latin typeface="ＭＳ Ｐゴシック" pitchFamily="50" charset="-128"/>
                <a:ea typeface="ＭＳ Ｐゴシック" pitchFamily="50" charset="-128"/>
              </a:rPr>
              <a:t>Isub710</a:t>
            </a:r>
            <a:r>
              <a:rPr lang="ja-JP" altLang="en-US" sz="900" dirty="0">
                <a:solidFill>
                  <a:srgbClr val="000000"/>
                </a:solidFill>
                <a:latin typeface="ＭＳ Ｐゴシック" pitchFamily="50" charset="-128"/>
                <a:ea typeface="ＭＳ Ｐゴシック" pitchFamily="50" charset="-128"/>
              </a:rPr>
              <a:t>　生産支援システム構築技術１</a:t>
            </a:r>
            <a:endParaRPr lang="en-US" altLang="zh-TW" sz="900" dirty="0">
              <a:solidFill>
                <a:srgbClr val="000000"/>
              </a:solidFill>
              <a:latin typeface="ＭＳ Ｐゴシック" pitchFamily="50" charset="-128"/>
              <a:ea typeface="ＭＳ Ｐゴシック" pitchFamily="50" charset="-128"/>
            </a:endParaRPr>
          </a:p>
        </p:txBody>
      </p:sp>
      <p:sp>
        <p:nvSpPr>
          <p:cNvPr id="68" name="角丸四角形 61">
            <a:extLst>
              <a:ext uri="{FF2B5EF4-FFF2-40B4-BE49-F238E27FC236}">
                <a16:creationId xmlns:a16="http://schemas.microsoft.com/office/drawing/2014/main" id="{D6D19BC0-0E78-456B-BA3C-1135BD88090D}"/>
              </a:ext>
            </a:extLst>
          </p:cNvPr>
          <p:cNvSpPr/>
          <p:nvPr/>
        </p:nvSpPr>
        <p:spPr>
          <a:xfrm>
            <a:off x="3419872" y="5642715"/>
            <a:ext cx="2376000" cy="180000"/>
          </a:xfrm>
          <a:prstGeom prst="roundRect">
            <a:avLst>
              <a:gd name="adj" fmla="val 11558"/>
            </a:avLst>
          </a:prstGeom>
          <a:noFill/>
          <a:ln w="19050">
            <a:solidFill>
              <a:schemeClr val="accent1"/>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lnSpc>
                <a:spcPct val="90000"/>
              </a:lnSpc>
              <a:spcAft>
                <a:spcPct val="35000"/>
              </a:spcAft>
            </a:pPr>
            <a:r>
              <a:rPr lang="en-US" altLang="ja-JP" sz="900" dirty="0">
                <a:solidFill>
                  <a:srgbClr val="000000"/>
                </a:solidFill>
                <a:latin typeface="ＭＳ Ｐゴシック" pitchFamily="50" charset="-128"/>
                <a:ea typeface="ＭＳ Ｐゴシック" pitchFamily="50" charset="-128"/>
              </a:rPr>
              <a:t>Isub711</a:t>
            </a:r>
            <a:r>
              <a:rPr lang="ja-JP" altLang="en-US" sz="900" dirty="0">
                <a:solidFill>
                  <a:srgbClr val="000000"/>
                </a:solidFill>
                <a:latin typeface="ＭＳ Ｐゴシック" pitchFamily="50" charset="-128"/>
                <a:ea typeface="ＭＳ Ｐゴシック" pitchFamily="50" charset="-128"/>
              </a:rPr>
              <a:t>　生産支援システム構築技術２</a:t>
            </a:r>
            <a:endParaRPr lang="en-US" altLang="zh-TW" sz="900" dirty="0">
              <a:solidFill>
                <a:srgbClr val="000000"/>
              </a:solidFill>
              <a:latin typeface="ＭＳ Ｐゴシック" pitchFamily="50" charset="-128"/>
              <a:ea typeface="ＭＳ Ｐゴシック" pitchFamily="50" charset="-128"/>
            </a:endParaRPr>
          </a:p>
        </p:txBody>
      </p:sp>
      <p:sp>
        <p:nvSpPr>
          <p:cNvPr id="69" name="角丸四角形 72">
            <a:extLst>
              <a:ext uri="{FF2B5EF4-FFF2-40B4-BE49-F238E27FC236}">
                <a16:creationId xmlns:a16="http://schemas.microsoft.com/office/drawing/2014/main" id="{053E37A7-60FA-493B-BBE4-DC1BE6E9C708}"/>
              </a:ext>
            </a:extLst>
          </p:cNvPr>
          <p:cNvSpPr/>
          <p:nvPr/>
        </p:nvSpPr>
        <p:spPr>
          <a:xfrm>
            <a:off x="683832" y="5221804"/>
            <a:ext cx="2376000" cy="180000"/>
          </a:xfrm>
          <a:prstGeom prst="roundRect">
            <a:avLst>
              <a:gd name="adj" fmla="val 11558"/>
            </a:avLst>
          </a:prstGeom>
          <a:noFill/>
          <a:ln w="19050">
            <a:solidFill>
              <a:schemeClr val="accent1"/>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lnSpc>
                <a:spcPct val="90000"/>
              </a:lnSpc>
              <a:spcAft>
                <a:spcPct val="35000"/>
              </a:spcAft>
            </a:pPr>
            <a:r>
              <a:rPr lang="ja-JP" altLang="en-US" sz="900" dirty="0">
                <a:solidFill>
                  <a:srgbClr val="000000"/>
                </a:solidFill>
                <a:latin typeface="ＭＳ Ｐゴシック" pitchFamily="50" charset="-128"/>
                <a:ea typeface="ＭＳ Ｐゴシック" pitchFamily="50" charset="-128"/>
              </a:rPr>
              <a:t>ＩＳ</a:t>
            </a:r>
            <a:r>
              <a:rPr lang="en-US" altLang="ja-JP" sz="900" dirty="0">
                <a:solidFill>
                  <a:srgbClr val="000000"/>
                </a:solidFill>
                <a:latin typeface="ＭＳ Ｐゴシック" pitchFamily="50" charset="-128"/>
                <a:ea typeface="ＭＳ Ｐゴシック" pitchFamily="50" charset="-128"/>
              </a:rPr>
              <a:t>730</a:t>
            </a:r>
            <a:r>
              <a:rPr lang="ja-JP" altLang="en-US" sz="900" dirty="0">
                <a:solidFill>
                  <a:srgbClr val="000000"/>
                </a:solidFill>
                <a:latin typeface="ＭＳ Ｐゴシック" pitchFamily="50" charset="-128"/>
                <a:ea typeface="ＭＳ Ｐゴシック" pitchFamily="50" charset="-128"/>
              </a:rPr>
              <a:t>　生産支援システム開発実習</a:t>
            </a:r>
            <a:r>
              <a:rPr lang="en-US" altLang="ja-JP" sz="900">
                <a:solidFill>
                  <a:srgbClr val="000000"/>
                </a:solidFill>
                <a:latin typeface="ＭＳ Ｐゴシック" pitchFamily="50" charset="-128"/>
                <a:ea typeface="ＭＳ Ｐゴシック" pitchFamily="50" charset="-128"/>
              </a:rPr>
              <a:t>Ⅱ</a:t>
            </a:r>
            <a:endParaRPr lang="en-US" altLang="ja-JP" sz="900" dirty="0">
              <a:solidFill>
                <a:srgbClr val="000000"/>
              </a:solidFill>
              <a:latin typeface="ＭＳ Ｐゴシック" pitchFamily="50" charset="-128"/>
              <a:ea typeface="ＭＳ Ｐゴシック" pitchFamily="50" charset="-128"/>
            </a:endParaRPr>
          </a:p>
        </p:txBody>
      </p:sp>
      <p:sp>
        <p:nvSpPr>
          <p:cNvPr id="76" name="角丸四角形 110">
            <a:extLst>
              <a:ext uri="{FF2B5EF4-FFF2-40B4-BE49-F238E27FC236}">
                <a16:creationId xmlns:a16="http://schemas.microsoft.com/office/drawing/2014/main" id="{5B79F26F-1DC7-4180-A6B4-CFAB51F77D5E}"/>
              </a:ext>
            </a:extLst>
          </p:cNvPr>
          <p:cNvSpPr/>
          <p:nvPr/>
        </p:nvSpPr>
        <p:spPr>
          <a:xfrm>
            <a:off x="6156176" y="5222097"/>
            <a:ext cx="2376000" cy="180000"/>
          </a:xfrm>
          <a:prstGeom prst="roundRect">
            <a:avLst>
              <a:gd name="adj" fmla="val 6111"/>
            </a:avLst>
          </a:prstGeom>
          <a:noFill/>
          <a:ln w="19050">
            <a:solidFill>
              <a:schemeClr val="accent1"/>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lnSpc>
                <a:spcPct val="90000"/>
              </a:lnSpc>
              <a:spcAft>
                <a:spcPct val="35000"/>
              </a:spcAft>
            </a:pPr>
            <a:r>
              <a:rPr lang="en-US" altLang="ja-JP" sz="900" dirty="0">
                <a:solidFill>
                  <a:srgbClr val="000000"/>
                </a:solidFill>
                <a:latin typeface="ＭＳ Ｐゴシック" pitchFamily="50" charset="-128"/>
                <a:ea typeface="ＭＳ Ｐゴシック" pitchFamily="50" charset="-128"/>
              </a:rPr>
              <a:t>IS407</a:t>
            </a:r>
            <a:r>
              <a:rPr lang="ja-JP" altLang="en-US" sz="900" dirty="0">
                <a:solidFill>
                  <a:srgbClr val="000000"/>
                </a:solidFill>
                <a:latin typeface="ＭＳ Ｐゴシック" pitchFamily="50" charset="-128"/>
                <a:ea typeface="ＭＳ Ｐゴシック" pitchFamily="50" charset="-128"/>
              </a:rPr>
              <a:t>　生産情報管理システム構築実習</a:t>
            </a:r>
            <a:endParaRPr lang="en-US" altLang="ja-JP" sz="900" dirty="0">
              <a:solidFill>
                <a:srgbClr val="000000"/>
              </a:solidFill>
              <a:latin typeface="ＭＳ Ｐゴシック" pitchFamily="50" charset="-128"/>
              <a:ea typeface="ＭＳ Ｐゴシック" pitchFamily="50" charset="-128"/>
            </a:endParaRPr>
          </a:p>
        </p:txBody>
      </p:sp>
      <p:sp>
        <p:nvSpPr>
          <p:cNvPr id="77" name="角丸四角形 112">
            <a:extLst>
              <a:ext uri="{FF2B5EF4-FFF2-40B4-BE49-F238E27FC236}">
                <a16:creationId xmlns:a16="http://schemas.microsoft.com/office/drawing/2014/main" id="{B22F25AB-9603-40AF-96B8-760A51DCD5F4}"/>
              </a:ext>
            </a:extLst>
          </p:cNvPr>
          <p:cNvSpPr/>
          <p:nvPr/>
        </p:nvSpPr>
        <p:spPr>
          <a:xfrm>
            <a:off x="6156176" y="5639773"/>
            <a:ext cx="2376000" cy="180000"/>
          </a:xfrm>
          <a:prstGeom prst="roundRect">
            <a:avLst>
              <a:gd name="adj" fmla="val 6111"/>
            </a:avLst>
          </a:prstGeom>
          <a:noFill/>
          <a:ln w="19050">
            <a:solidFill>
              <a:schemeClr val="accent1"/>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lnSpc>
                <a:spcPct val="90000"/>
              </a:lnSpc>
              <a:spcAft>
                <a:spcPct val="35000"/>
              </a:spcAft>
            </a:pPr>
            <a:r>
              <a:rPr lang="en-US" altLang="ja-JP" sz="900" dirty="0">
                <a:solidFill>
                  <a:srgbClr val="000000"/>
                </a:solidFill>
                <a:latin typeface="ＭＳ Ｐゴシック" pitchFamily="50" charset="-128"/>
                <a:ea typeface="ＭＳ Ｐゴシック" pitchFamily="50" charset="-128"/>
              </a:rPr>
              <a:t>Msub811</a:t>
            </a:r>
            <a:r>
              <a:rPr lang="ja-JP" altLang="en-US" sz="900" dirty="0">
                <a:solidFill>
                  <a:srgbClr val="000000"/>
                </a:solidFill>
                <a:latin typeface="ＭＳ Ｐゴシック" pitchFamily="50" charset="-128"/>
                <a:ea typeface="ＭＳ Ｐゴシック" pitchFamily="50" charset="-128"/>
              </a:rPr>
              <a:t>　工程管理実践サブ</a:t>
            </a:r>
            <a:endParaRPr lang="en-US" altLang="ja-JP" sz="900" dirty="0">
              <a:solidFill>
                <a:srgbClr val="000000"/>
              </a:solidFill>
              <a:latin typeface="ＭＳ Ｐゴシック" pitchFamily="50" charset="-128"/>
              <a:ea typeface="ＭＳ Ｐゴシック" pitchFamily="50" charset="-128"/>
            </a:endParaRPr>
          </a:p>
        </p:txBody>
      </p:sp>
      <p:sp>
        <p:nvSpPr>
          <p:cNvPr id="78" name="角丸四角形 56">
            <a:extLst>
              <a:ext uri="{FF2B5EF4-FFF2-40B4-BE49-F238E27FC236}">
                <a16:creationId xmlns:a16="http://schemas.microsoft.com/office/drawing/2014/main" id="{7BBFF29A-FAC6-4BD2-9D96-9C42DCDED795}"/>
              </a:ext>
            </a:extLst>
          </p:cNvPr>
          <p:cNvSpPr/>
          <p:nvPr/>
        </p:nvSpPr>
        <p:spPr>
          <a:xfrm>
            <a:off x="6156176" y="5430501"/>
            <a:ext cx="2376000" cy="180000"/>
          </a:xfrm>
          <a:prstGeom prst="roundRect">
            <a:avLst>
              <a:gd name="adj" fmla="val 6111"/>
            </a:avLst>
          </a:prstGeom>
          <a:noFill/>
          <a:ln w="19050">
            <a:solidFill>
              <a:schemeClr val="accent1"/>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lnSpc>
                <a:spcPct val="90000"/>
              </a:lnSpc>
              <a:spcAft>
                <a:spcPct val="35000"/>
              </a:spcAft>
            </a:pPr>
            <a:r>
              <a:rPr lang="en-US" altLang="ja-JP" sz="900" dirty="0">
                <a:solidFill>
                  <a:srgbClr val="000000"/>
                </a:solidFill>
                <a:latin typeface="ＭＳ Ｐゴシック" pitchFamily="50" charset="-128"/>
                <a:ea typeface="ＭＳ Ｐゴシック" pitchFamily="50" charset="-128"/>
              </a:rPr>
              <a:t>IS409</a:t>
            </a:r>
            <a:r>
              <a:rPr lang="ja-JP" altLang="en-US" sz="900" dirty="0">
                <a:solidFill>
                  <a:srgbClr val="000000"/>
                </a:solidFill>
                <a:latin typeface="ＭＳ Ｐゴシック" pitchFamily="50" charset="-128"/>
                <a:ea typeface="ＭＳ Ｐゴシック" pitchFamily="50" charset="-128"/>
              </a:rPr>
              <a:t>　在庫管理システム構築実習</a:t>
            </a:r>
            <a:endParaRPr lang="en-US" altLang="ja-JP" sz="900" dirty="0">
              <a:solidFill>
                <a:srgbClr val="000000"/>
              </a:solidFill>
              <a:latin typeface="ＭＳ Ｐゴシック" pitchFamily="50" charset="-128"/>
              <a:ea typeface="ＭＳ Ｐゴシック" pitchFamily="50" charset="-128"/>
            </a:endParaRPr>
          </a:p>
        </p:txBody>
      </p:sp>
      <p:sp>
        <p:nvSpPr>
          <p:cNvPr id="79" name="角丸四角形 57">
            <a:extLst>
              <a:ext uri="{FF2B5EF4-FFF2-40B4-BE49-F238E27FC236}">
                <a16:creationId xmlns:a16="http://schemas.microsoft.com/office/drawing/2014/main" id="{91B98FC3-3DE6-4D5F-998C-F0421FF344D2}"/>
              </a:ext>
            </a:extLst>
          </p:cNvPr>
          <p:cNvSpPr/>
          <p:nvPr/>
        </p:nvSpPr>
        <p:spPr>
          <a:xfrm>
            <a:off x="6156176" y="5847098"/>
            <a:ext cx="2376000" cy="180000"/>
          </a:xfrm>
          <a:prstGeom prst="roundRect">
            <a:avLst>
              <a:gd name="adj" fmla="val 6111"/>
            </a:avLst>
          </a:prstGeom>
          <a:noFill/>
          <a:ln w="19050">
            <a:solidFill>
              <a:schemeClr val="accent1"/>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lnSpc>
                <a:spcPct val="90000"/>
              </a:lnSpc>
              <a:spcAft>
                <a:spcPct val="35000"/>
              </a:spcAft>
            </a:pPr>
            <a:r>
              <a:rPr lang="en-US" altLang="ja-JP" sz="900" dirty="0">
                <a:solidFill>
                  <a:srgbClr val="000000"/>
                </a:solidFill>
                <a:latin typeface="ＭＳ Ｐゴシック" pitchFamily="50" charset="-128"/>
                <a:ea typeface="ＭＳ Ｐゴシック" pitchFamily="50" charset="-128"/>
              </a:rPr>
              <a:t>Ssub503</a:t>
            </a:r>
            <a:r>
              <a:rPr lang="ja-JP" altLang="en-US" sz="900" dirty="0">
                <a:solidFill>
                  <a:srgbClr val="000000"/>
                </a:solidFill>
                <a:latin typeface="ＭＳ Ｐゴシック" pitchFamily="50" charset="-128"/>
                <a:ea typeface="ＭＳ Ｐゴシック" pitchFamily="50" charset="-128"/>
              </a:rPr>
              <a:t>　資材・購買管理実践サブ</a:t>
            </a:r>
            <a:endParaRPr lang="en-US" altLang="ja-JP" sz="900" dirty="0">
              <a:solidFill>
                <a:srgbClr val="000000"/>
              </a:solidFill>
              <a:latin typeface="ＭＳ Ｐゴシック" pitchFamily="50" charset="-128"/>
              <a:ea typeface="ＭＳ Ｐゴシック" pitchFamily="50" charset="-128"/>
            </a:endParaRPr>
          </a:p>
        </p:txBody>
      </p:sp>
      <p:sp>
        <p:nvSpPr>
          <p:cNvPr id="89" name="角丸四角形 69">
            <a:extLst>
              <a:ext uri="{FF2B5EF4-FFF2-40B4-BE49-F238E27FC236}">
                <a16:creationId xmlns:a16="http://schemas.microsoft.com/office/drawing/2014/main" id="{D8CA7B5D-A9D8-41DC-8B7D-FDE3EA422A60}"/>
              </a:ext>
            </a:extLst>
          </p:cNvPr>
          <p:cNvSpPr/>
          <p:nvPr/>
        </p:nvSpPr>
        <p:spPr>
          <a:xfrm>
            <a:off x="3419872" y="6275508"/>
            <a:ext cx="2376000" cy="180000"/>
          </a:xfrm>
          <a:prstGeom prst="roundRect">
            <a:avLst>
              <a:gd name="adj" fmla="val 6111"/>
            </a:avLst>
          </a:prstGeom>
          <a:noFill/>
          <a:ln w="19050">
            <a:solidFill>
              <a:schemeClr val="accent1"/>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lnSpc>
                <a:spcPct val="90000"/>
              </a:lnSpc>
              <a:spcAft>
                <a:spcPct val="35000"/>
              </a:spcAft>
            </a:pPr>
            <a:r>
              <a:rPr lang="en-US" altLang="ja-JP" sz="900" dirty="0">
                <a:solidFill>
                  <a:srgbClr val="000000"/>
                </a:solidFill>
                <a:latin typeface="ＭＳ Ｐゴシック" pitchFamily="50" charset="-128"/>
                <a:ea typeface="ＭＳ Ｐゴシック" pitchFamily="50" charset="-128"/>
              </a:rPr>
              <a:t>Isub719</a:t>
            </a:r>
            <a:r>
              <a:rPr lang="ja-JP" altLang="en-US" sz="900" dirty="0">
                <a:solidFill>
                  <a:srgbClr val="000000"/>
                </a:solidFill>
                <a:latin typeface="ＭＳ Ｐゴシック" pitchFamily="50" charset="-128"/>
                <a:ea typeface="ＭＳ Ｐゴシック" pitchFamily="50" charset="-128"/>
              </a:rPr>
              <a:t>　生産支援</a:t>
            </a:r>
            <a:r>
              <a:rPr lang="en-US" altLang="ja-JP" sz="900" dirty="0">
                <a:solidFill>
                  <a:srgbClr val="000000"/>
                </a:solidFill>
                <a:latin typeface="ＭＳ Ｐゴシック" pitchFamily="50" charset="-128"/>
                <a:ea typeface="ＭＳ Ｐゴシック" pitchFamily="50" charset="-128"/>
              </a:rPr>
              <a:t>Web</a:t>
            </a:r>
            <a:r>
              <a:rPr lang="ja-JP" altLang="en-US" sz="900" dirty="0">
                <a:solidFill>
                  <a:srgbClr val="000000"/>
                </a:solidFill>
                <a:latin typeface="ＭＳ Ｐゴシック" pitchFamily="50" charset="-128"/>
                <a:ea typeface="ＭＳ Ｐゴシック" pitchFamily="50" charset="-128"/>
              </a:rPr>
              <a:t>スクリプティング</a:t>
            </a:r>
            <a:endParaRPr lang="en-US" altLang="ja-JP" sz="900" dirty="0">
              <a:solidFill>
                <a:srgbClr val="000000"/>
              </a:solidFill>
              <a:latin typeface="ＭＳ Ｐゴシック" pitchFamily="50" charset="-128"/>
              <a:ea typeface="ＭＳ Ｐゴシック" pitchFamily="50" charset="-128"/>
            </a:endParaRPr>
          </a:p>
        </p:txBody>
      </p:sp>
      <p:sp>
        <p:nvSpPr>
          <p:cNvPr id="90" name="角丸四角形 89">
            <a:extLst>
              <a:ext uri="{FF2B5EF4-FFF2-40B4-BE49-F238E27FC236}">
                <a16:creationId xmlns:a16="http://schemas.microsoft.com/office/drawing/2014/main" id="{06280B9A-6003-479B-B22B-C6A24CE029A1}"/>
              </a:ext>
            </a:extLst>
          </p:cNvPr>
          <p:cNvSpPr/>
          <p:nvPr/>
        </p:nvSpPr>
        <p:spPr>
          <a:xfrm>
            <a:off x="683832" y="6275507"/>
            <a:ext cx="2376000" cy="180000"/>
          </a:xfrm>
          <a:prstGeom prst="roundRect">
            <a:avLst>
              <a:gd name="adj" fmla="val 11558"/>
            </a:avLst>
          </a:prstGeom>
          <a:noFill/>
          <a:ln w="19050">
            <a:solidFill>
              <a:schemeClr val="accent1"/>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lnSpc>
                <a:spcPct val="90000"/>
              </a:lnSpc>
              <a:spcAft>
                <a:spcPct val="35000"/>
              </a:spcAft>
            </a:pPr>
            <a:r>
              <a:rPr lang="en-US" altLang="ja-JP" sz="900" dirty="0">
                <a:solidFill>
                  <a:srgbClr val="000000"/>
                </a:solidFill>
                <a:latin typeface="ＭＳ Ｐゴシック" pitchFamily="50" charset="-128"/>
                <a:ea typeface="ＭＳ Ｐゴシック" pitchFamily="50" charset="-128"/>
              </a:rPr>
              <a:t>Isub716</a:t>
            </a:r>
            <a:r>
              <a:rPr lang="ja-JP" altLang="en-US" sz="900" dirty="0">
                <a:solidFill>
                  <a:srgbClr val="000000"/>
                </a:solidFill>
                <a:latin typeface="ＭＳ Ｐゴシック" pitchFamily="50" charset="-128"/>
                <a:ea typeface="ＭＳ Ｐゴシック" pitchFamily="50" charset="-128"/>
              </a:rPr>
              <a:t>　データベース技術</a:t>
            </a:r>
            <a:endParaRPr lang="en-US" altLang="zh-TW" sz="900" dirty="0">
              <a:solidFill>
                <a:srgbClr val="000000"/>
              </a:solidFill>
              <a:latin typeface="ＭＳ Ｐゴシック" pitchFamily="50" charset="-128"/>
              <a:ea typeface="ＭＳ Ｐゴシック" pitchFamily="50" charset="-128"/>
            </a:endParaRPr>
          </a:p>
        </p:txBody>
      </p:sp>
      <p:sp>
        <p:nvSpPr>
          <p:cNvPr id="91" name="角丸四角形 89">
            <a:extLst>
              <a:ext uri="{FF2B5EF4-FFF2-40B4-BE49-F238E27FC236}">
                <a16:creationId xmlns:a16="http://schemas.microsoft.com/office/drawing/2014/main" id="{DE7DB316-6B46-4545-8DFD-10E5DFDF7E44}"/>
              </a:ext>
            </a:extLst>
          </p:cNvPr>
          <p:cNvSpPr/>
          <p:nvPr/>
        </p:nvSpPr>
        <p:spPr>
          <a:xfrm>
            <a:off x="683832" y="6489360"/>
            <a:ext cx="2376000" cy="180000"/>
          </a:xfrm>
          <a:prstGeom prst="roundRect">
            <a:avLst>
              <a:gd name="adj" fmla="val 11558"/>
            </a:avLst>
          </a:prstGeom>
          <a:noFill/>
          <a:ln w="19050">
            <a:solidFill>
              <a:schemeClr val="accent1"/>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lnSpc>
                <a:spcPct val="90000"/>
              </a:lnSpc>
              <a:spcAft>
                <a:spcPct val="35000"/>
              </a:spcAft>
            </a:pPr>
            <a:r>
              <a:rPr lang="en-US" altLang="ja-JP" sz="900" dirty="0" smtClean="0">
                <a:solidFill>
                  <a:srgbClr val="000000"/>
                </a:solidFill>
                <a:latin typeface="ＭＳ Ｐゴシック" pitchFamily="50" charset="-128"/>
                <a:ea typeface="ＭＳ Ｐゴシック" pitchFamily="50" charset="-128"/>
              </a:rPr>
              <a:t>Esub351</a:t>
            </a:r>
            <a:r>
              <a:rPr lang="ja-JP" altLang="en-US" sz="900" dirty="0">
                <a:solidFill>
                  <a:srgbClr val="000000"/>
                </a:solidFill>
                <a:latin typeface="ＭＳ Ｐゴシック" pitchFamily="50" charset="-128"/>
                <a:ea typeface="ＭＳ Ｐゴシック" pitchFamily="50" charset="-128"/>
              </a:rPr>
              <a:t>　</a:t>
            </a:r>
            <a:r>
              <a:rPr lang="en-US" altLang="zh-TW" sz="900" dirty="0">
                <a:solidFill>
                  <a:srgbClr val="000000"/>
                </a:solidFill>
                <a:latin typeface="ＭＳ Ｐゴシック" pitchFamily="50" charset="-128"/>
                <a:ea typeface="ＭＳ Ｐゴシック" pitchFamily="50" charset="-128"/>
              </a:rPr>
              <a:t>PLC</a:t>
            </a:r>
            <a:r>
              <a:rPr lang="zh-TW" altLang="en-US" sz="900" dirty="0">
                <a:solidFill>
                  <a:srgbClr val="000000"/>
                </a:solidFill>
                <a:latin typeface="ＭＳ Ｐゴシック" pitchFamily="50" charset="-128"/>
                <a:ea typeface="ＭＳ Ｐゴシック" pitchFamily="50" charset="-128"/>
              </a:rPr>
              <a:t>制御技術（基本）</a:t>
            </a:r>
            <a:endParaRPr lang="en-US" altLang="zh-TW" sz="900" dirty="0">
              <a:solidFill>
                <a:srgbClr val="000000"/>
              </a:solidFill>
              <a:latin typeface="ＭＳ Ｐゴシック" pitchFamily="50" charset="-128"/>
              <a:ea typeface="ＭＳ Ｐゴシック" pitchFamily="50" charset="-128"/>
            </a:endParaRPr>
          </a:p>
        </p:txBody>
      </p:sp>
      <p:sp>
        <p:nvSpPr>
          <p:cNvPr id="88" name="角丸四角形 84">
            <a:extLst>
              <a:ext uri="{FF2B5EF4-FFF2-40B4-BE49-F238E27FC236}">
                <a16:creationId xmlns:a16="http://schemas.microsoft.com/office/drawing/2014/main" id="{B67305B8-7090-4444-A855-13CF9D85F5EF}"/>
              </a:ext>
            </a:extLst>
          </p:cNvPr>
          <p:cNvSpPr/>
          <p:nvPr/>
        </p:nvSpPr>
        <p:spPr>
          <a:xfrm>
            <a:off x="395537" y="4125217"/>
            <a:ext cx="8467880" cy="599927"/>
          </a:xfrm>
          <a:prstGeom prst="roundRect">
            <a:avLst>
              <a:gd name="adj" fmla="val 6869"/>
            </a:avLst>
          </a:prstGeom>
          <a:solidFill>
            <a:schemeClr val="accent5">
              <a:lumMod val="20000"/>
              <a:lumOff val="80000"/>
            </a:schemeClr>
          </a:solidFill>
          <a:ln>
            <a:noFill/>
          </a:ln>
        </p:spPr>
        <p:style>
          <a:lnRef idx="1">
            <a:schemeClr val="accent1"/>
          </a:lnRef>
          <a:fillRef idx="2">
            <a:schemeClr val="accent1"/>
          </a:fillRef>
          <a:effectRef idx="1">
            <a:schemeClr val="accent1"/>
          </a:effectRef>
          <a:fontRef idx="minor">
            <a:schemeClr val="dk1"/>
          </a:fontRef>
        </p:style>
        <p:txBody>
          <a:bodyPr lIns="36000" tIns="108000" rIns="36000"/>
          <a:lstStyle/>
          <a:p>
            <a:pPr defTabSz="800100" fontAlgn="auto">
              <a:lnSpc>
                <a:spcPct val="90000"/>
              </a:lnSpc>
              <a:spcAft>
                <a:spcPct val="35000"/>
              </a:spcAft>
              <a:defRPr/>
            </a:pPr>
            <a:r>
              <a:rPr lang="ja-JP" altLang="en-US" sz="800" dirty="0">
                <a:latin typeface="+mn-ea"/>
              </a:rPr>
              <a:t>　　　　　　　　　　　　　　　　</a:t>
            </a:r>
            <a:endParaRPr lang="en-US" altLang="ja-JP" sz="1600" dirty="0">
              <a:latin typeface="+mn-ea"/>
            </a:endParaRPr>
          </a:p>
        </p:txBody>
      </p:sp>
      <p:sp>
        <p:nvSpPr>
          <p:cNvPr id="92" name="テキスト ボックス 91">
            <a:extLst>
              <a:ext uri="{FF2B5EF4-FFF2-40B4-BE49-F238E27FC236}">
                <a16:creationId xmlns:a16="http://schemas.microsoft.com/office/drawing/2014/main" id="{49E57F02-651F-43C5-B6E1-E43B9BAF1EBE}"/>
              </a:ext>
            </a:extLst>
          </p:cNvPr>
          <p:cNvSpPr txBox="1"/>
          <p:nvPr/>
        </p:nvSpPr>
        <p:spPr>
          <a:xfrm>
            <a:off x="2556949" y="4134377"/>
            <a:ext cx="5580918" cy="253916"/>
          </a:xfrm>
          <a:prstGeom prst="rect">
            <a:avLst/>
          </a:prstGeom>
          <a:noFill/>
        </p:spPr>
        <p:txBody>
          <a:bodyPr wrap="square" rtlCol="0">
            <a:spAutoFit/>
          </a:bodyPr>
          <a:lstStyle/>
          <a:p>
            <a:r>
              <a:rPr lang="en-US" altLang="ja-JP" sz="1050" dirty="0" smtClean="0">
                <a:solidFill>
                  <a:srgbClr val="FF0000"/>
                </a:solidFill>
                <a:latin typeface="+mn-ea"/>
              </a:rPr>
              <a:t>※ </a:t>
            </a:r>
            <a:r>
              <a:rPr lang="ja-JP" altLang="en-US" sz="1050" dirty="0" smtClean="0">
                <a:solidFill>
                  <a:srgbClr val="FF0000"/>
                </a:solidFill>
                <a:latin typeface="+mn-ea"/>
              </a:rPr>
              <a:t>以下の４つ</a:t>
            </a:r>
            <a:r>
              <a:rPr lang="ja-JP" altLang="en-US" sz="1050" dirty="0">
                <a:solidFill>
                  <a:srgbClr val="FF0000"/>
                </a:solidFill>
                <a:latin typeface="+mn-ea"/>
              </a:rPr>
              <a:t>のサブシステムの中から仕上がり像Ａまたは仕上がり像Ｂで必ず１つ選択する</a:t>
            </a:r>
            <a:r>
              <a:rPr lang="ja-JP" altLang="en-US" sz="1050" dirty="0" smtClean="0">
                <a:solidFill>
                  <a:srgbClr val="FF0000"/>
                </a:solidFill>
                <a:latin typeface="+mn-ea"/>
              </a:rPr>
              <a:t>こと。</a:t>
            </a:r>
            <a:endParaRPr lang="en-US" altLang="ja-JP" sz="1050" dirty="0">
              <a:solidFill>
                <a:srgbClr val="FF0000"/>
              </a:solidFill>
              <a:latin typeface="+mn-ea"/>
            </a:endParaRPr>
          </a:p>
        </p:txBody>
      </p:sp>
      <p:sp>
        <p:nvSpPr>
          <p:cNvPr id="93" name="角丸四角形 30">
            <a:extLst>
              <a:ext uri="{FF2B5EF4-FFF2-40B4-BE49-F238E27FC236}">
                <a16:creationId xmlns:a16="http://schemas.microsoft.com/office/drawing/2014/main" id="{8488319B-3440-422E-BE96-373AE2B0F98B}"/>
              </a:ext>
            </a:extLst>
          </p:cNvPr>
          <p:cNvSpPr/>
          <p:nvPr/>
        </p:nvSpPr>
        <p:spPr bwMode="auto">
          <a:xfrm>
            <a:off x="443507" y="4421371"/>
            <a:ext cx="1869666" cy="215900"/>
          </a:xfrm>
          <a:prstGeom prst="roundRect">
            <a:avLst/>
          </a:prstGeom>
          <a:solidFill>
            <a:schemeClr val="bg1"/>
          </a:solidFill>
          <a:ln>
            <a:solidFill>
              <a:srgbClr val="FF00FF"/>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rgbClr val="000000"/>
                </a:solidFill>
                <a:latin typeface="ＭＳ Ｐゴシック" pitchFamily="50" charset="-128"/>
              </a:rPr>
              <a:t>Esub350</a:t>
            </a:r>
            <a:r>
              <a:rPr lang="ja-JP" altLang="en-US" sz="900" dirty="0">
                <a:solidFill>
                  <a:srgbClr val="000000"/>
                </a:solidFill>
                <a:latin typeface="ＭＳ Ｐゴシック" pitchFamily="50" charset="-128"/>
              </a:rPr>
              <a:t>　</a:t>
            </a:r>
            <a:r>
              <a:rPr lang="en-US" altLang="ja-JP" sz="900" dirty="0">
                <a:solidFill>
                  <a:srgbClr val="000000"/>
                </a:solidFill>
                <a:latin typeface="ＭＳ Ｐゴシック" pitchFamily="50" charset="-128"/>
              </a:rPr>
              <a:t>PLC</a:t>
            </a:r>
            <a:r>
              <a:rPr lang="ja-JP" altLang="en-US" sz="900" dirty="0">
                <a:solidFill>
                  <a:srgbClr val="000000"/>
                </a:solidFill>
                <a:latin typeface="ＭＳ Ｐゴシック" pitchFamily="50" charset="-128"/>
              </a:rPr>
              <a:t>制御技術（データ収集</a:t>
            </a:r>
            <a:r>
              <a:rPr lang="ja-JP" altLang="en-US" sz="900" dirty="0" smtClean="0">
                <a:solidFill>
                  <a:srgbClr val="000000"/>
                </a:solidFill>
                <a:latin typeface="ＭＳ Ｐゴシック" pitchFamily="50" charset="-128"/>
              </a:rPr>
              <a:t>）</a:t>
            </a:r>
            <a:r>
              <a:rPr lang="ja-JP" altLang="en-US" sz="900" dirty="0">
                <a:solidFill>
                  <a:schemeClr val="tx1"/>
                </a:solidFill>
                <a:latin typeface="ＭＳ Ｐゴシック" pitchFamily="50" charset="-128"/>
                <a:ea typeface="ＭＳ Ｐゴシック" panose="020B0600070205080204" pitchFamily="50" charset="-128"/>
              </a:rPr>
              <a:t>　　</a:t>
            </a:r>
            <a:endParaRPr lang="en-US" altLang="ja-JP" sz="900" dirty="0">
              <a:solidFill>
                <a:schemeClr val="tx1"/>
              </a:solidFill>
              <a:latin typeface="ＭＳ Ｐゴシック" pitchFamily="50" charset="-128"/>
              <a:ea typeface="ＭＳ Ｐゴシック" panose="020B0600070205080204" pitchFamily="50" charset="-128"/>
            </a:endParaRPr>
          </a:p>
        </p:txBody>
      </p:sp>
      <p:sp>
        <p:nvSpPr>
          <p:cNvPr id="94" name="角丸四角形 30">
            <a:extLst>
              <a:ext uri="{FF2B5EF4-FFF2-40B4-BE49-F238E27FC236}">
                <a16:creationId xmlns:a16="http://schemas.microsoft.com/office/drawing/2014/main" id="{082E9EF5-575E-4253-93EF-E4DE145718AA}"/>
              </a:ext>
            </a:extLst>
          </p:cNvPr>
          <p:cNvSpPr/>
          <p:nvPr/>
        </p:nvSpPr>
        <p:spPr bwMode="auto">
          <a:xfrm>
            <a:off x="2403373" y="4421371"/>
            <a:ext cx="1971249" cy="212725"/>
          </a:xfrm>
          <a:prstGeom prst="roundRect">
            <a:avLst/>
          </a:prstGeom>
          <a:solidFill>
            <a:schemeClr val="bg1"/>
          </a:solidFill>
          <a:ln>
            <a:solidFill>
              <a:srgbClr val="FF00FF"/>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rgbClr val="000000"/>
                </a:solidFill>
                <a:latin typeface="ＭＳ Ｐゴシック" pitchFamily="50" charset="-128"/>
              </a:rPr>
              <a:t>Isub717</a:t>
            </a:r>
            <a:r>
              <a:rPr lang="ja-JP" altLang="en-US" sz="900" dirty="0">
                <a:solidFill>
                  <a:srgbClr val="000000"/>
                </a:solidFill>
                <a:latin typeface="ＭＳ Ｐゴシック" pitchFamily="50" charset="-128"/>
              </a:rPr>
              <a:t>　ＩｏＴデバイス制御（データ収集</a:t>
            </a:r>
            <a:r>
              <a:rPr lang="ja-JP" altLang="en-US" sz="900" dirty="0" smtClean="0">
                <a:solidFill>
                  <a:srgbClr val="000000"/>
                </a:solidFill>
                <a:latin typeface="ＭＳ Ｐゴシック" pitchFamily="50" charset="-128"/>
              </a:rPr>
              <a:t>）</a:t>
            </a:r>
            <a:r>
              <a:rPr lang="ja-JP" altLang="en-US" sz="900" dirty="0">
                <a:solidFill>
                  <a:schemeClr val="tx1"/>
                </a:solidFill>
                <a:latin typeface="ＭＳ Ｐゴシック" pitchFamily="50" charset="-128"/>
                <a:ea typeface="ＭＳ Ｐゴシック" panose="020B0600070205080204" pitchFamily="50" charset="-128"/>
              </a:rPr>
              <a:t>　</a:t>
            </a:r>
          </a:p>
        </p:txBody>
      </p:sp>
      <p:grpSp>
        <p:nvGrpSpPr>
          <p:cNvPr id="95" name="グループ化 94">
            <a:extLst>
              <a:ext uri="{FF2B5EF4-FFF2-40B4-BE49-F238E27FC236}">
                <a16:creationId xmlns:a16="http://schemas.microsoft.com/office/drawing/2014/main" id="{6FC159AC-4B1D-4398-9E9C-D2B21EDD19FC}"/>
              </a:ext>
            </a:extLst>
          </p:cNvPr>
          <p:cNvGrpSpPr/>
          <p:nvPr/>
        </p:nvGrpSpPr>
        <p:grpSpPr>
          <a:xfrm>
            <a:off x="544107" y="4163561"/>
            <a:ext cx="1992651" cy="180000"/>
            <a:chOff x="802183" y="4633551"/>
            <a:chExt cx="1992651" cy="180000"/>
          </a:xfrm>
        </p:grpSpPr>
        <p:sp>
          <p:nvSpPr>
            <p:cNvPr id="96" name="正方形/長方形 95">
              <a:extLst>
                <a:ext uri="{FF2B5EF4-FFF2-40B4-BE49-F238E27FC236}">
                  <a16:creationId xmlns:a16="http://schemas.microsoft.com/office/drawing/2014/main" id="{E7B0D49E-F037-43FB-B864-0AE1BF3F298A}"/>
                </a:ext>
              </a:extLst>
            </p:cNvPr>
            <p:cNvSpPr/>
            <p:nvPr/>
          </p:nvSpPr>
          <p:spPr>
            <a:xfrm>
              <a:off x="814834" y="4633551"/>
              <a:ext cx="1980000" cy="180000"/>
            </a:xfrm>
            <a:prstGeom prst="rect">
              <a:avLst/>
            </a:prstGeom>
            <a:solidFill>
              <a:srgbClr val="0070C0"/>
            </a:solidFill>
            <a:ln w="6350">
              <a:solidFill>
                <a:schemeClr val="bg1"/>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97" name="フローチャート : 端子 184">
              <a:extLst>
                <a:ext uri="{FF2B5EF4-FFF2-40B4-BE49-F238E27FC236}">
                  <a16:creationId xmlns:a16="http://schemas.microsoft.com/office/drawing/2014/main" id="{E9E0A4C8-6529-4EAE-BB5F-2762EBC8F597}"/>
                </a:ext>
              </a:extLst>
            </p:cNvPr>
            <p:cNvSpPr/>
            <p:nvPr/>
          </p:nvSpPr>
          <p:spPr>
            <a:xfrm>
              <a:off x="802183" y="4672202"/>
              <a:ext cx="1260000" cy="112483"/>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smtClean="0">
                  <a:solidFill>
                    <a:prstClr val="white"/>
                  </a:solidFill>
                </a:rPr>
                <a:t>必須サブシステム</a:t>
              </a:r>
              <a:endParaRPr lang="ja-JP" altLang="en-US" sz="800" spc="-100" dirty="0">
                <a:solidFill>
                  <a:prstClr val="white"/>
                </a:solidFill>
              </a:endParaRPr>
            </a:p>
          </p:txBody>
        </p:sp>
        <p:sp>
          <p:nvSpPr>
            <p:cNvPr id="98" name="角丸四角形 67">
              <a:extLst>
                <a:ext uri="{FF2B5EF4-FFF2-40B4-BE49-F238E27FC236}">
                  <a16:creationId xmlns:a16="http://schemas.microsoft.com/office/drawing/2014/main" id="{C191C792-0516-496C-8311-26DE84508DFF}"/>
                </a:ext>
              </a:extLst>
            </p:cNvPr>
            <p:cNvSpPr/>
            <p:nvPr/>
          </p:nvSpPr>
          <p:spPr>
            <a:xfrm>
              <a:off x="2026321" y="4683956"/>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第３、６システム</a:t>
              </a:r>
            </a:p>
          </p:txBody>
        </p:sp>
      </p:grpSp>
      <p:grpSp>
        <p:nvGrpSpPr>
          <p:cNvPr id="99" name="グループ化 98"/>
          <p:cNvGrpSpPr/>
          <p:nvPr/>
        </p:nvGrpSpPr>
        <p:grpSpPr>
          <a:xfrm>
            <a:off x="485128" y="4905184"/>
            <a:ext cx="8172008" cy="180000"/>
            <a:chOff x="243207" y="4507904"/>
            <a:chExt cx="8172008" cy="180000"/>
          </a:xfrm>
        </p:grpSpPr>
        <p:grpSp>
          <p:nvGrpSpPr>
            <p:cNvPr id="100" name="グループ化 99">
              <a:extLst>
                <a:ext uri="{FF2B5EF4-FFF2-40B4-BE49-F238E27FC236}">
                  <a16:creationId xmlns:a16="http://schemas.microsoft.com/office/drawing/2014/main" id="{D1CD0542-B741-4161-9A93-AC20F560B4AD}"/>
                </a:ext>
              </a:extLst>
            </p:cNvPr>
            <p:cNvGrpSpPr/>
            <p:nvPr/>
          </p:nvGrpSpPr>
          <p:grpSpPr>
            <a:xfrm>
              <a:off x="243207" y="4507904"/>
              <a:ext cx="2088009" cy="180000"/>
              <a:chOff x="622843" y="4633551"/>
              <a:chExt cx="2088009" cy="180000"/>
            </a:xfrm>
          </p:grpSpPr>
          <p:sp>
            <p:nvSpPr>
              <p:cNvPr id="102" name="正方形/長方形 101">
                <a:extLst>
                  <a:ext uri="{FF2B5EF4-FFF2-40B4-BE49-F238E27FC236}">
                    <a16:creationId xmlns:a16="http://schemas.microsoft.com/office/drawing/2014/main" id="{AC8A2260-A34E-42FF-92EA-029192B547E3}"/>
                  </a:ext>
                </a:extLst>
              </p:cNvPr>
              <p:cNvSpPr/>
              <p:nvPr/>
            </p:nvSpPr>
            <p:spPr>
              <a:xfrm>
                <a:off x="694852" y="4633551"/>
                <a:ext cx="2016000" cy="180000"/>
              </a:xfrm>
              <a:prstGeom prst="rect">
                <a:avLst/>
              </a:prstGeom>
              <a:solidFill>
                <a:srgbClr val="0070C0"/>
              </a:solidFill>
              <a:ln w="6350">
                <a:solidFill>
                  <a:schemeClr val="bg1"/>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103" name="フローチャート : 端子 184">
                <a:extLst>
                  <a:ext uri="{FF2B5EF4-FFF2-40B4-BE49-F238E27FC236}">
                    <a16:creationId xmlns:a16="http://schemas.microsoft.com/office/drawing/2014/main" id="{A51CC5DC-67A7-4E06-95D6-387D8A4324A8}"/>
                  </a:ext>
                </a:extLst>
              </p:cNvPr>
              <p:cNvSpPr/>
              <p:nvPr/>
            </p:nvSpPr>
            <p:spPr>
              <a:xfrm>
                <a:off x="622843" y="4672202"/>
                <a:ext cx="1296000" cy="112483"/>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推奨サブシステム一覧</a:t>
                </a:r>
              </a:p>
            </p:txBody>
          </p:sp>
          <p:sp>
            <p:nvSpPr>
              <p:cNvPr id="104" name="角丸四角形 67">
                <a:extLst>
                  <a:ext uri="{FF2B5EF4-FFF2-40B4-BE49-F238E27FC236}">
                    <a16:creationId xmlns:a16="http://schemas.microsoft.com/office/drawing/2014/main" id="{2A421EF3-A5B7-4493-932E-48E9E9A29766}"/>
                  </a:ext>
                </a:extLst>
              </p:cNvPr>
              <p:cNvSpPr/>
              <p:nvPr/>
            </p:nvSpPr>
            <p:spPr>
              <a:xfrm>
                <a:off x="1846981" y="4683956"/>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第３、６システム</a:t>
                </a:r>
              </a:p>
            </p:txBody>
          </p:sp>
        </p:grpSp>
        <p:cxnSp>
          <p:nvCxnSpPr>
            <p:cNvPr id="101" name="直線コネクタ 100"/>
            <p:cNvCxnSpPr/>
            <p:nvPr/>
          </p:nvCxnSpPr>
          <p:spPr>
            <a:xfrm>
              <a:off x="315215" y="4507904"/>
              <a:ext cx="8100000" cy="0"/>
            </a:xfrm>
            <a:prstGeom prst="line">
              <a:avLst/>
            </a:prstGeom>
            <a:ln w="53975">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105" name="角丸四角形 30">
            <a:extLst>
              <a:ext uri="{FF2B5EF4-FFF2-40B4-BE49-F238E27FC236}">
                <a16:creationId xmlns:a16="http://schemas.microsoft.com/office/drawing/2014/main" id="{082E9EF5-575E-4253-93EF-E4DE145718AA}"/>
              </a:ext>
            </a:extLst>
          </p:cNvPr>
          <p:cNvSpPr/>
          <p:nvPr/>
        </p:nvSpPr>
        <p:spPr bwMode="auto">
          <a:xfrm>
            <a:off x="4464822" y="4421371"/>
            <a:ext cx="2232248" cy="212725"/>
          </a:xfrm>
          <a:prstGeom prst="roundRect">
            <a:avLst/>
          </a:prstGeom>
          <a:solidFill>
            <a:schemeClr val="bg1"/>
          </a:solidFill>
          <a:ln>
            <a:solidFill>
              <a:srgbClr val="FF00FF"/>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rgbClr val="000000"/>
                </a:solidFill>
                <a:latin typeface="ＭＳ Ｐゴシック" pitchFamily="50" charset="-128"/>
              </a:rPr>
              <a:t>Isub718</a:t>
            </a:r>
            <a:r>
              <a:rPr lang="ja-JP" altLang="en-US" sz="900" dirty="0">
                <a:solidFill>
                  <a:srgbClr val="000000"/>
                </a:solidFill>
                <a:latin typeface="ＭＳ Ｐゴシック" pitchFamily="50" charset="-128"/>
              </a:rPr>
              <a:t>　</a:t>
            </a:r>
            <a:r>
              <a:rPr lang="en-US" altLang="ja-JP" sz="900" dirty="0" err="1">
                <a:solidFill>
                  <a:srgbClr val="000000"/>
                </a:solidFill>
                <a:latin typeface="ＭＳ Ｐゴシック" pitchFamily="50" charset="-128"/>
              </a:rPr>
              <a:t>IoT</a:t>
            </a:r>
            <a:r>
              <a:rPr lang="en-US" altLang="ja-JP" sz="900" dirty="0">
                <a:solidFill>
                  <a:srgbClr val="000000"/>
                </a:solidFill>
                <a:latin typeface="ＭＳ Ｐゴシック" pitchFamily="50" charset="-128"/>
              </a:rPr>
              <a:t>/</a:t>
            </a:r>
            <a:r>
              <a:rPr lang="ja-JP" altLang="en-US" sz="900" dirty="0">
                <a:solidFill>
                  <a:srgbClr val="000000"/>
                </a:solidFill>
                <a:latin typeface="ＭＳ Ｐゴシック" pitchFamily="50" charset="-128"/>
              </a:rPr>
              <a:t>クラウド連携システム構築</a:t>
            </a:r>
            <a:r>
              <a:rPr lang="ja-JP" altLang="en-US" sz="900" dirty="0" smtClean="0">
                <a:solidFill>
                  <a:srgbClr val="000000"/>
                </a:solidFill>
                <a:latin typeface="ＭＳ Ｐゴシック" pitchFamily="50" charset="-128"/>
              </a:rPr>
              <a:t>技術</a:t>
            </a:r>
            <a:r>
              <a:rPr lang="ja-JP" altLang="en-US" sz="900" dirty="0">
                <a:solidFill>
                  <a:schemeClr val="tx1"/>
                </a:solidFill>
                <a:latin typeface="ＭＳ Ｐゴシック" pitchFamily="50" charset="-128"/>
                <a:ea typeface="ＭＳ Ｐゴシック" panose="020B0600070205080204" pitchFamily="50" charset="-128"/>
              </a:rPr>
              <a:t>　　</a:t>
            </a:r>
          </a:p>
        </p:txBody>
      </p:sp>
      <p:sp>
        <p:nvSpPr>
          <p:cNvPr id="81" name="テキスト ボックス 80"/>
          <p:cNvSpPr txBox="1"/>
          <p:nvPr/>
        </p:nvSpPr>
        <p:spPr>
          <a:xfrm>
            <a:off x="2583856" y="4903276"/>
            <a:ext cx="3853940" cy="253916"/>
          </a:xfrm>
          <a:prstGeom prst="rect">
            <a:avLst/>
          </a:prstGeom>
          <a:noFill/>
        </p:spPr>
        <p:txBody>
          <a:bodyPr wrap="none" rtlCol="0">
            <a:spAutoFit/>
          </a:bodyPr>
          <a:lstStyle/>
          <a:p>
            <a:r>
              <a:rPr kumimoji="1" lang="en-US" altLang="ja-JP" sz="1050" dirty="0" smtClean="0">
                <a:solidFill>
                  <a:srgbClr val="FF0000"/>
                </a:solidFill>
              </a:rPr>
              <a:t>※ </a:t>
            </a:r>
            <a:r>
              <a:rPr kumimoji="1" lang="ja-JP" altLang="en-US" sz="1050" dirty="0" smtClean="0">
                <a:solidFill>
                  <a:srgbClr val="FF0000"/>
                </a:solidFill>
              </a:rPr>
              <a:t>各仕上がり像により推奨サブシステムの選択肢は異なります。</a:t>
            </a:r>
            <a:endParaRPr kumimoji="1" lang="ja-JP" altLang="en-US" sz="1050" dirty="0">
              <a:solidFill>
                <a:srgbClr val="FF0000"/>
              </a:solidFill>
            </a:endParaRPr>
          </a:p>
        </p:txBody>
      </p:sp>
      <p:sp>
        <p:nvSpPr>
          <p:cNvPr id="82" name="角丸四角形 30">
            <a:extLst>
              <a:ext uri="{FF2B5EF4-FFF2-40B4-BE49-F238E27FC236}">
                <a16:creationId xmlns:a16="http://schemas.microsoft.com/office/drawing/2014/main" id="{8488319B-3440-422E-BE96-373AE2B0F98B}"/>
              </a:ext>
            </a:extLst>
          </p:cNvPr>
          <p:cNvSpPr/>
          <p:nvPr/>
        </p:nvSpPr>
        <p:spPr bwMode="auto">
          <a:xfrm>
            <a:off x="6787270" y="4421371"/>
            <a:ext cx="2016224" cy="215900"/>
          </a:xfrm>
          <a:prstGeom prst="roundRect">
            <a:avLst/>
          </a:prstGeom>
          <a:solidFill>
            <a:schemeClr val="bg1"/>
          </a:solidFill>
          <a:ln>
            <a:solidFill>
              <a:srgbClr val="FF00FF"/>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rgbClr val="000000"/>
                </a:solidFill>
                <a:latin typeface="ＭＳ Ｐゴシック" pitchFamily="50" charset="-128"/>
              </a:rPr>
              <a:t>Esub353</a:t>
            </a:r>
            <a:r>
              <a:rPr lang="ja-JP" altLang="en-US" sz="900" dirty="0">
                <a:solidFill>
                  <a:srgbClr val="000000"/>
                </a:solidFill>
                <a:latin typeface="ＭＳ Ｐゴシック" pitchFamily="50" charset="-128"/>
              </a:rPr>
              <a:t>　</a:t>
            </a:r>
            <a:r>
              <a:rPr lang="en-US" altLang="ja-JP" sz="900" dirty="0">
                <a:solidFill>
                  <a:srgbClr val="000000"/>
                </a:solidFill>
                <a:latin typeface="ＭＳ Ｐゴシック" pitchFamily="50" charset="-128"/>
              </a:rPr>
              <a:t>PLC</a:t>
            </a:r>
            <a:r>
              <a:rPr lang="ja-JP" altLang="en-US" sz="900" dirty="0">
                <a:solidFill>
                  <a:srgbClr val="000000"/>
                </a:solidFill>
                <a:latin typeface="ＭＳ Ｐゴシック" pitchFamily="50" charset="-128"/>
              </a:rPr>
              <a:t>制御技術（リモート制御</a:t>
            </a:r>
            <a:r>
              <a:rPr lang="ja-JP" altLang="en-US" sz="900" dirty="0" smtClean="0">
                <a:solidFill>
                  <a:srgbClr val="000000"/>
                </a:solidFill>
                <a:latin typeface="ＭＳ Ｐゴシック" pitchFamily="50" charset="-128"/>
              </a:rPr>
              <a:t>）</a:t>
            </a:r>
            <a:r>
              <a:rPr lang="ja-JP" altLang="en-US" sz="900" dirty="0">
                <a:solidFill>
                  <a:schemeClr val="tx1"/>
                </a:solidFill>
                <a:latin typeface="ＭＳ Ｐゴシック" pitchFamily="50" charset="-128"/>
                <a:ea typeface="ＭＳ Ｐゴシック" panose="020B0600070205080204" pitchFamily="50" charset="-128"/>
              </a:rPr>
              <a:t>　　</a:t>
            </a:r>
            <a:endParaRPr lang="en-US" altLang="ja-JP" sz="900" dirty="0">
              <a:solidFill>
                <a:schemeClr val="tx1"/>
              </a:solidFill>
              <a:latin typeface="ＭＳ Ｐゴシック" pitchFamily="50" charset="-128"/>
              <a:ea typeface="ＭＳ Ｐゴシック" panose="020B0600070205080204" pitchFamily="50" charset="-128"/>
            </a:endParaRPr>
          </a:p>
        </p:txBody>
      </p:sp>
      <p:sp>
        <p:nvSpPr>
          <p:cNvPr id="83" name="角丸四角形 74">
            <a:extLst>
              <a:ext uri="{FF2B5EF4-FFF2-40B4-BE49-F238E27FC236}">
                <a16:creationId xmlns:a16="http://schemas.microsoft.com/office/drawing/2014/main" id="{8A6CF91C-A9F1-457F-9612-A6FCD6F0CF4A}"/>
              </a:ext>
            </a:extLst>
          </p:cNvPr>
          <p:cNvSpPr/>
          <p:nvPr/>
        </p:nvSpPr>
        <p:spPr>
          <a:xfrm>
            <a:off x="6156176" y="6065028"/>
            <a:ext cx="2376000" cy="180000"/>
          </a:xfrm>
          <a:prstGeom prst="roundRect">
            <a:avLst>
              <a:gd name="adj" fmla="val 3438"/>
            </a:avLst>
          </a:prstGeom>
          <a:noFill/>
          <a:ln w="19050">
            <a:solidFill>
              <a:schemeClr val="accent1"/>
            </a:solidFill>
          </a:ln>
          <a:effectLst/>
        </p:spPr>
        <p:style>
          <a:lnRef idx="1">
            <a:schemeClr val="accent2"/>
          </a:lnRef>
          <a:fillRef idx="2">
            <a:schemeClr val="accent2"/>
          </a:fillRef>
          <a:effectRef idx="1">
            <a:schemeClr val="accent2"/>
          </a:effectRef>
          <a:fontRef idx="minor">
            <a:schemeClr val="dk1"/>
          </a:fontRef>
        </p:style>
        <p:txBody>
          <a:bodyPr lIns="36000" rIns="36000" anchor="ctr"/>
          <a:lstStyle/>
          <a:p>
            <a:pPr defTabSz="800100">
              <a:lnSpc>
                <a:spcPct val="90000"/>
              </a:lnSpc>
              <a:spcAft>
                <a:spcPct val="35000"/>
              </a:spcAft>
            </a:pPr>
            <a:r>
              <a:rPr lang="en-US" altLang="ja-JP" sz="900" dirty="0">
                <a:solidFill>
                  <a:srgbClr val="000000"/>
                </a:solidFill>
                <a:latin typeface="ＭＳ Ｐゴシック" pitchFamily="50" charset="-128"/>
                <a:ea typeface="ＭＳ Ｐゴシック" pitchFamily="50" charset="-128"/>
              </a:rPr>
              <a:t>Isub318</a:t>
            </a:r>
            <a:r>
              <a:rPr lang="ja-JP" altLang="en-US" sz="900" dirty="0">
                <a:solidFill>
                  <a:srgbClr val="000000"/>
                </a:solidFill>
                <a:latin typeface="ＭＳ Ｐゴシック" pitchFamily="50" charset="-128"/>
                <a:ea typeface="ＭＳ Ｐゴシック" pitchFamily="50" charset="-128"/>
              </a:rPr>
              <a:t>　生産支援アプリケーション開発（</a:t>
            </a:r>
            <a:r>
              <a:rPr lang="en-US" altLang="ja-JP" sz="900" dirty="0">
                <a:solidFill>
                  <a:srgbClr val="000000"/>
                </a:solidFill>
                <a:latin typeface="ＭＳ Ｐゴシック" pitchFamily="50" charset="-128"/>
                <a:ea typeface="ＭＳ Ｐゴシック" pitchFamily="50" charset="-128"/>
              </a:rPr>
              <a:t>GUI)</a:t>
            </a:r>
          </a:p>
        </p:txBody>
      </p:sp>
      <p:sp>
        <p:nvSpPr>
          <p:cNvPr id="108" name="角丸四角形 74">
            <a:extLst>
              <a:ext uri="{FF2B5EF4-FFF2-40B4-BE49-F238E27FC236}">
                <a16:creationId xmlns:a16="http://schemas.microsoft.com/office/drawing/2014/main" id="{8A6CF91C-A9F1-457F-9612-A6FCD6F0CF4A}"/>
              </a:ext>
            </a:extLst>
          </p:cNvPr>
          <p:cNvSpPr/>
          <p:nvPr/>
        </p:nvSpPr>
        <p:spPr>
          <a:xfrm>
            <a:off x="6156176" y="6281521"/>
            <a:ext cx="2376000" cy="180000"/>
          </a:xfrm>
          <a:prstGeom prst="roundRect">
            <a:avLst>
              <a:gd name="adj" fmla="val 6262"/>
            </a:avLst>
          </a:prstGeom>
          <a:noFill/>
          <a:ln w="19050">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800" dirty="0" smtClean="0">
                <a:latin typeface="+mn-ea"/>
              </a:rPr>
              <a:t>Isub601</a:t>
            </a:r>
            <a:r>
              <a:rPr lang="ja-JP" altLang="en-US" sz="800" dirty="0">
                <a:latin typeface="+mn-ea"/>
              </a:rPr>
              <a:t>　データベース連携システム構築</a:t>
            </a:r>
            <a:endParaRPr lang="en-US" altLang="ja-JP" sz="800" spc="-150" dirty="0">
              <a:latin typeface="+mn-ea"/>
            </a:endParaRPr>
          </a:p>
        </p:txBody>
      </p:sp>
      <p:sp>
        <p:nvSpPr>
          <p:cNvPr id="106" name="角丸四角形 74">
            <a:extLst>
              <a:ext uri="{FF2B5EF4-FFF2-40B4-BE49-F238E27FC236}">
                <a16:creationId xmlns:a16="http://schemas.microsoft.com/office/drawing/2014/main" id="{8A6CF91C-A9F1-457F-9612-A6FCD6F0CF4A}"/>
              </a:ext>
            </a:extLst>
          </p:cNvPr>
          <p:cNvSpPr/>
          <p:nvPr/>
        </p:nvSpPr>
        <p:spPr>
          <a:xfrm>
            <a:off x="6156176" y="6504191"/>
            <a:ext cx="2376000" cy="180000"/>
          </a:xfrm>
          <a:prstGeom prst="roundRect">
            <a:avLst>
              <a:gd name="adj" fmla="val 6262"/>
            </a:avLst>
          </a:prstGeom>
          <a:noFill/>
          <a:ln w="19050">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ja-JP" altLang="en-US" sz="800" dirty="0" smtClean="0">
                <a:latin typeface="+mn-ea"/>
              </a:rPr>
              <a:t>　　　　　　総合課題実習</a:t>
            </a:r>
            <a:endParaRPr lang="en-US" altLang="ja-JP" sz="800" spc="-150" dirty="0">
              <a:latin typeface="+mn-ea"/>
            </a:endParaRPr>
          </a:p>
        </p:txBody>
      </p:sp>
    </p:spTree>
    <p:extLst>
      <p:ext uri="{BB962C8B-B14F-4D97-AF65-F5344CB8AC3E}">
        <p14:creationId xmlns:p14="http://schemas.microsoft.com/office/powerpoint/2010/main" val="380574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extLst>
              <p:ext uri="{D42A27DB-BD31-4B8C-83A1-F6EECF244321}">
                <p14:modId xmlns:p14="http://schemas.microsoft.com/office/powerpoint/2010/main" val="1905147677"/>
              </p:ext>
            </p:extLst>
          </p:nvPr>
        </p:nvGraphicFramePr>
        <p:xfrm>
          <a:off x="611560" y="836712"/>
          <a:ext cx="8064896"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横巻き 7"/>
          <p:cNvSpPr/>
          <p:nvPr/>
        </p:nvSpPr>
        <p:spPr>
          <a:xfrm>
            <a:off x="504000" y="188640"/>
            <a:ext cx="8136000" cy="576064"/>
          </a:xfrm>
          <a:prstGeom prst="horizontalScroll">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solidFill>
              </a:rPr>
              <a:t>スマート生産サポート科　訓練概要等</a:t>
            </a:r>
            <a:endParaRPr kumimoji="1" lang="ja-JP" altLang="en-US" dirty="0">
              <a:solidFill>
                <a:schemeClr val="bg1"/>
              </a:solidFill>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6101</TotalTime>
  <Words>634</Words>
  <Application>Microsoft Office PowerPoint</Application>
  <PresentationFormat>画面に合わせる (4:3)</PresentationFormat>
  <Paragraphs>82</Paragraphs>
  <Slides>2</Slides>
  <Notes>1</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ＭＳ Ｐゴシック</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Printed>2021-08-26T04:30:08Z</cp:lastPrinted>
  <dcterms:created xsi:type="dcterms:W3CDTF">2008-06-12T09:44:09Z</dcterms:created>
  <dcterms:modified xsi:type="dcterms:W3CDTF">2024-08-28T02:52:51Z</dcterms:modified>
</cp:coreProperties>
</file>