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4"/>
  </p:handoutMasterIdLst>
  <p:sldIdLst>
    <p:sldId id="274" r:id="rId2"/>
    <p:sldId id="273" r:id="rId3"/>
  </p:sldIdLst>
  <p:sldSz cx="9144000" cy="6858000" type="screen4x3"/>
  <p:notesSz cx="6735763" cy="9866313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249">
          <p15:clr>
            <a:srgbClr val="A4A3A4"/>
          </p15:clr>
        </p15:guide>
        <p15:guide id="2" pos="210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5050"/>
    <a:srgbClr val="FF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402" autoAdjust="0"/>
    <p:restoredTop sz="96319" autoAdjust="0"/>
  </p:normalViewPr>
  <p:slideViewPr>
    <p:cSldViewPr>
      <p:cViewPr varScale="1">
        <p:scale>
          <a:sx n="115" d="100"/>
          <a:sy n="115" d="100"/>
        </p:scale>
        <p:origin x="1680" y="102"/>
      </p:cViewPr>
      <p:guideLst>
        <p:guide orient="horz" pos="3249"/>
        <p:guide pos="210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AA3C85D-A4CD-479B-BA68-E85EE574B9E4}" type="doc">
      <dgm:prSet loTypeId="urn:microsoft.com/office/officeart/2005/8/layout/vList5" loCatId="list" qsTypeId="urn:microsoft.com/office/officeart/2005/8/quickstyle/simple4" qsCatId="simple" csTypeId="urn:microsoft.com/office/officeart/2005/8/colors/colorful5" csCatId="colorful" phldr="1"/>
      <dgm:spPr/>
      <dgm:t>
        <a:bodyPr/>
        <a:lstStyle/>
        <a:p>
          <a:endParaRPr kumimoji="1" lang="ja-JP" altLang="en-US"/>
        </a:p>
      </dgm:t>
    </dgm:pt>
    <dgm:pt modelId="{585F3AE5-8353-4A05-8F79-D6B00FD7BC1C}">
      <dgm:prSet phldrT="[テキスト]" custT="1"/>
      <dgm:spPr/>
      <dgm:t>
        <a:bodyPr/>
        <a:lstStyle/>
        <a:p>
          <a:r>
            <a:rPr kumimoji="1" lang="ja-JP" altLang="en-US" sz="2000" dirty="0"/>
            <a:t>訓練科設定の背景</a:t>
          </a:r>
          <a:r>
            <a:rPr kumimoji="1" lang="en-US" altLang="ja-JP" sz="2000" dirty="0"/>
            <a:t/>
          </a:r>
          <a:br>
            <a:rPr kumimoji="1" lang="en-US" altLang="ja-JP" sz="2000" dirty="0"/>
          </a:br>
          <a:r>
            <a:rPr kumimoji="1" lang="ja-JP" altLang="en-US" sz="1600" dirty="0"/>
            <a:t>（科を取り巻く環境）</a:t>
          </a:r>
        </a:p>
      </dgm:t>
    </dgm:pt>
    <dgm:pt modelId="{BB879D9C-8E71-4062-BD74-BFAB0319D60D}" type="parTrans" cxnId="{B184EE23-85DA-4203-9C14-02E4BBB9A407}">
      <dgm:prSet/>
      <dgm:spPr/>
      <dgm:t>
        <a:bodyPr/>
        <a:lstStyle/>
        <a:p>
          <a:endParaRPr kumimoji="1" lang="ja-JP" altLang="en-US"/>
        </a:p>
      </dgm:t>
    </dgm:pt>
    <dgm:pt modelId="{CCBA5D32-3B25-4B68-9FD5-58D67CFEBD53}" type="sibTrans" cxnId="{B184EE23-85DA-4203-9C14-02E4BBB9A407}">
      <dgm:prSet/>
      <dgm:spPr/>
      <dgm:t>
        <a:bodyPr/>
        <a:lstStyle/>
        <a:p>
          <a:endParaRPr kumimoji="1" lang="ja-JP" altLang="en-US"/>
        </a:p>
      </dgm:t>
    </dgm:pt>
    <dgm:pt modelId="{2D0151A4-771E-44F2-A80B-CF8F39875F0B}">
      <dgm:prSet phldrT="[テキスト]" custT="1"/>
      <dgm:spPr/>
      <dgm:t>
        <a:bodyPr/>
        <a:lstStyle/>
        <a:p>
          <a:r>
            <a:rPr kumimoji="1" lang="ja-JP" altLang="en-US" sz="1800" dirty="0">
              <a:solidFill>
                <a:schemeClr val="tx1"/>
              </a:solidFill>
            </a:rPr>
            <a:t>製缶やプラント施工の分野においては、溶接部に対する高精度化、高品質化への要求が高まるとともに、溶接材料も多様化している。このような状況に対応するためには、様々な状況下での施工条件の割り出しと施工ができる、高度な溶接技能を有する必要がある。</a:t>
          </a:r>
        </a:p>
      </dgm:t>
    </dgm:pt>
    <dgm:pt modelId="{757ACDA0-95A9-41A1-9408-0FBA4D356668}" type="parTrans" cxnId="{DC1D2953-629C-4413-86BF-2F68C9361AD5}">
      <dgm:prSet/>
      <dgm:spPr/>
      <dgm:t>
        <a:bodyPr/>
        <a:lstStyle/>
        <a:p>
          <a:endParaRPr kumimoji="1" lang="ja-JP" altLang="en-US"/>
        </a:p>
      </dgm:t>
    </dgm:pt>
    <dgm:pt modelId="{DD1E991A-4796-479B-AF67-A1AC207A51C0}" type="sibTrans" cxnId="{DC1D2953-629C-4413-86BF-2F68C9361AD5}">
      <dgm:prSet/>
      <dgm:spPr/>
      <dgm:t>
        <a:bodyPr/>
        <a:lstStyle/>
        <a:p>
          <a:endParaRPr kumimoji="1" lang="ja-JP" altLang="en-US"/>
        </a:p>
      </dgm:t>
    </dgm:pt>
    <dgm:pt modelId="{4AA6EFB4-11A6-4388-8F49-9DD5B7B3ACCB}">
      <dgm:prSet phldrT="[テキスト]" custT="1"/>
      <dgm:spPr/>
      <dgm:t>
        <a:bodyPr/>
        <a:lstStyle/>
        <a:p>
          <a:r>
            <a:rPr kumimoji="1" lang="ja-JP" altLang="en-US" sz="2000" dirty="0"/>
            <a:t>対象者</a:t>
          </a:r>
        </a:p>
      </dgm:t>
    </dgm:pt>
    <dgm:pt modelId="{C57BC590-3640-4259-BED9-701C800173EC}" type="parTrans" cxnId="{2F8CAE40-478A-43A9-8EA7-194E848AF370}">
      <dgm:prSet/>
      <dgm:spPr/>
      <dgm:t>
        <a:bodyPr/>
        <a:lstStyle/>
        <a:p>
          <a:endParaRPr kumimoji="1" lang="ja-JP" altLang="en-US"/>
        </a:p>
      </dgm:t>
    </dgm:pt>
    <dgm:pt modelId="{B922D7DB-7C41-49CC-8265-180EAA52F66B}" type="sibTrans" cxnId="{2F8CAE40-478A-43A9-8EA7-194E848AF370}">
      <dgm:prSet/>
      <dgm:spPr/>
      <dgm:t>
        <a:bodyPr/>
        <a:lstStyle/>
        <a:p>
          <a:endParaRPr kumimoji="1" lang="ja-JP" altLang="en-US"/>
        </a:p>
      </dgm:t>
    </dgm:pt>
    <dgm:pt modelId="{574F4D92-298C-40CF-B7B0-383748A4FEC4}">
      <dgm:prSet phldrT="[テキスト]" custT="1"/>
      <dgm:spPr/>
      <dgm:t>
        <a:bodyPr/>
        <a:lstStyle/>
        <a:p>
          <a:r>
            <a:rPr kumimoji="1" lang="ja-JP" altLang="en-US" sz="1800" dirty="0"/>
            <a:t>溶接技術に関心があり、溶接施工もしくは施工管理の業務に従事しようとする方</a:t>
          </a:r>
        </a:p>
      </dgm:t>
    </dgm:pt>
    <dgm:pt modelId="{2C74415F-BCD8-4E68-9AE6-E3A1EE02224B}" type="parTrans" cxnId="{F83454DC-DE7A-4F94-8002-4447F0D568BC}">
      <dgm:prSet/>
      <dgm:spPr/>
      <dgm:t>
        <a:bodyPr/>
        <a:lstStyle/>
        <a:p>
          <a:endParaRPr kumimoji="1" lang="ja-JP" altLang="en-US"/>
        </a:p>
      </dgm:t>
    </dgm:pt>
    <dgm:pt modelId="{65A34E15-73F1-4703-A310-FA9F46DF09D4}" type="sibTrans" cxnId="{F83454DC-DE7A-4F94-8002-4447F0D568BC}">
      <dgm:prSet/>
      <dgm:spPr/>
      <dgm:t>
        <a:bodyPr/>
        <a:lstStyle/>
        <a:p>
          <a:endParaRPr kumimoji="1" lang="ja-JP" altLang="en-US"/>
        </a:p>
      </dgm:t>
    </dgm:pt>
    <dgm:pt modelId="{48C85C46-34C8-4D74-9F1C-5ED612173469}">
      <dgm:prSet phldrT="[テキスト]" custT="1"/>
      <dgm:spPr/>
      <dgm:t>
        <a:bodyPr/>
        <a:lstStyle/>
        <a:p>
          <a:r>
            <a:rPr kumimoji="1" lang="ja-JP" altLang="en-US" sz="2000" dirty="0"/>
            <a:t>具体的な</a:t>
          </a:r>
          <a:r>
            <a:rPr kumimoji="1" lang="ja-JP" altLang="en-US" sz="2000" dirty="0" smtClean="0"/>
            <a:t>人材像</a:t>
          </a:r>
          <a:endParaRPr kumimoji="1" lang="ja-JP" altLang="en-US" sz="1600" dirty="0"/>
        </a:p>
      </dgm:t>
    </dgm:pt>
    <dgm:pt modelId="{F071B2B0-716F-46DC-AC85-8E415B5CDFFC}" type="parTrans" cxnId="{0540F1BA-883C-4D2F-8B3E-844DAC7053B9}">
      <dgm:prSet/>
      <dgm:spPr/>
      <dgm:t>
        <a:bodyPr/>
        <a:lstStyle/>
        <a:p>
          <a:endParaRPr kumimoji="1" lang="ja-JP" altLang="en-US"/>
        </a:p>
      </dgm:t>
    </dgm:pt>
    <dgm:pt modelId="{FB00C480-BFD2-4184-A2B1-8A10D0FFBC60}" type="sibTrans" cxnId="{0540F1BA-883C-4D2F-8B3E-844DAC7053B9}">
      <dgm:prSet/>
      <dgm:spPr/>
      <dgm:t>
        <a:bodyPr/>
        <a:lstStyle/>
        <a:p>
          <a:endParaRPr kumimoji="1" lang="ja-JP" altLang="en-US"/>
        </a:p>
      </dgm:t>
    </dgm:pt>
    <dgm:pt modelId="{63FC58F7-8213-43E5-B7A6-7DA45CCF16A1}">
      <dgm:prSet phldrT="[テキスト]" custT="1"/>
      <dgm:spPr/>
      <dgm:t>
        <a:bodyPr/>
        <a:lstStyle/>
        <a:p>
          <a:r>
            <a:rPr kumimoji="1" lang="ja-JP" altLang="en-US" sz="1800" dirty="0"/>
            <a:t>製缶作業やプラント配管作業に必要な、完全溶込み溶接を主とする溶接施工ができる。</a:t>
          </a:r>
        </a:p>
      </dgm:t>
    </dgm:pt>
    <dgm:pt modelId="{C1A4B84B-827B-410F-92CC-B2E8A642AE10}" type="parTrans" cxnId="{1E798BAA-C385-4845-8A85-A8A3BA620360}">
      <dgm:prSet/>
      <dgm:spPr/>
      <dgm:t>
        <a:bodyPr/>
        <a:lstStyle/>
        <a:p>
          <a:endParaRPr kumimoji="1" lang="ja-JP" altLang="en-US"/>
        </a:p>
      </dgm:t>
    </dgm:pt>
    <dgm:pt modelId="{7305E759-8D7F-4F07-8BE6-D3ADB622A343}" type="sibTrans" cxnId="{1E798BAA-C385-4845-8A85-A8A3BA620360}">
      <dgm:prSet/>
      <dgm:spPr/>
      <dgm:t>
        <a:bodyPr/>
        <a:lstStyle/>
        <a:p>
          <a:endParaRPr kumimoji="1" lang="ja-JP" altLang="en-US"/>
        </a:p>
      </dgm:t>
    </dgm:pt>
    <dgm:pt modelId="{A6DB118F-81F0-4F3F-84FC-BF972B29EC41}">
      <dgm:prSet phldrT="[テキスト]" custT="1"/>
      <dgm:spPr/>
      <dgm:t>
        <a:bodyPr/>
        <a:lstStyle/>
        <a:p>
          <a:r>
            <a:rPr lang="ja-JP" sz="2000" dirty="0"/>
            <a:t>就職できる</a:t>
          </a:r>
          <a:r>
            <a:rPr lang="ja-JP" altLang="en-US" sz="2000" dirty="0" smtClean="0"/>
            <a:t>職種</a:t>
          </a:r>
          <a:endParaRPr kumimoji="1" lang="ja-JP" altLang="en-US" sz="1600" dirty="0"/>
        </a:p>
      </dgm:t>
    </dgm:pt>
    <dgm:pt modelId="{1D922E4F-36F6-4916-94CD-C6B3E582F227}" type="parTrans" cxnId="{B8DABFF8-F7B1-42B2-A9C2-B4D0DEDD7172}">
      <dgm:prSet/>
      <dgm:spPr/>
      <dgm:t>
        <a:bodyPr/>
        <a:lstStyle/>
        <a:p>
          <a:endParaRPr kumimoji="1" lang="ja-JP" altLang="en-US"/>
        </a:p>
      </dgm:t>
    </dgm:pt>
    <dgm:pt modelId="{F88E85BC-0817-4DAF-8922-D9BDD4D00DB7}" type="sibTrans" cxnId="{B8DABFF8-F7B1-42B2-A9C2-B4D0DEDD7172}">
      <dgm:prSet/>
      <dgm:spPr/>
      <dgm:t>
        <a:bodyPr/>
        <a:lstStyle/>
        <a:p>
          <a:endParaRPr kumimoji="1" lang="ja-JP" altLang="en-US"/>
        </a:p>
      </dgm:t>
    </dgm:pt>
    <dgm:pt modelId="{B956B159-8F97-4306-9340-9BAF91747F4A}">
      <dgm:prSet phldrT="[テキスト]" custT="1"/>
      <dgm:spPr/>
      <dgm:t>
        <a:bodyPr/>
        <a:lstStyle/>
        <a:p>
          <a:r>
            <a:rPr kumimoji="1" lang="ja-JP" altLang="en-US" sz="1800" dirty="0"/>
            <a:t>溶接工（</a:t>
          </a:r>
          <a:r>
            <a:rPr kumimoji="1" lang="en-US" altLang="en-US" sz="1800" dirty="0"/>
            <a:t>TIG</a:t>
          </a:r>
          <a:r>
            <a:rPr kumimoji="1" lang="ja-JP" altLang="en-US" sz="1800" dirty="0"/>
            <a:t>溶接、半自動溶接、</a:t>
          </a:r>
          <a:r>
            <a:rPr kumimoji="1" lang="ja-JP" altLang="en-US" sz="1800" dirty="0">
              <a:solidFill>
                <a:schemeClr val="tx1"/>
              </a:solidFill>
            </a:rPr>
            <a:t>被覆</a:t>
          </a:r>
          <a:r>
            <a:rPr kumimoji="1" lang="ja-JP" altLang="en-US" sz="1800" dirty="0"/>
            <a:t>アーク溶接）、　製缶工、プラント工等</a:t>
          </a:r>
        </a:p>
      </dgm:t>
    </dgm:pt>
    <dgm:pt modelId="{97F02603-44A0-4618-B7EE-CD2279ABF09F}" type="parTrans" cxnId="{CE80A790-4344-4E19-A827-B67DAEFEAB1F}">
      <dgm:prSet/>
      <dgm:spPr/>
      <dgm:t>
        <a:bodyPr/>
        <a:lstStyle/>
        <a:p>
          <a:endParaRPr kumimoji="1" lang="ja-JP" altLang="en-US"/>
        </a:p>
      </dgm:t>
    </dgm:pt>
    <dgm:pt modelId="{5CE9D62A-60A0-47D4-8878-8922E34FDE52}" type="sibTrans" cxnId="{CE80A790-4344-4E19-A827-B67DAEFEAB1F}">
      <dgm:prSet/>
      <dgm:spPr/>
      <dgm:t>
        <a:bodyPr/>
        <a:lstStyle/>
        <a:p>
          <a:endParaRPr kumimoji="1" lang="ja-JP" altLang="en-US"/>
        </a:p>
      </dgm:t>
    </dgm:pt>
    <dgm:pt modelId="{B330CD24-BE63-45A3-9D80-B49EBE72E6E1}">
      <dgm:prSet phldrT="[テキスト]" custT="1"/>
      <dgm:spPr/>
      <dgm:t>
        <a:bodyPr/>
        <a:lstStyle/>
        <a:p>
          <a:r>
            <a:rPr kumimoji="1" lang="ja-JP" altLang="en-US" sz="1800" dirty="0"/>
            <a:t>溶接施工管理ができる。</a:t>
          </a:r>
        </a:p>
      </dgm:t>
    </dgm:pt>
    <dgm:pt modelId="{C8A41FB7-1BE1-46D3-8426-3028E6FFFC4D}" type="parTrans" cxnId="{7293F83C-D454-40FA-9E2B-F059AC0CA939}">
      <dgm:prSet/>
      <dgm:spPr/>
      <dgm:t>
        <a:bodyPr/>
        <a:lstStyle/>
        <a:p>
          <a:endParaRPr kumimoji="1" lang="ja-JP" altLang="en-US"/>
        </a:p>
      </dgm:t>
    </dgm:pt>
    <dgm:pt modelId="{BEED4175-12D3-4905-A52B-A3801658415F}" type="sibTrans" cxnId="{7293F83C-D454-40FA-9E2B-F059AC0CA939}">
      <dgm:prSet/>
      <dgm:spPr/>
      <dgm:t>
        <a:bodyPr/>
        <a:lstStyle/>
        <a:p>
          <a:endParaRPr kumimoji="1" lang="ja-JP" altLang="en-US"/>
        </a:p>
      </dgm:t>
    </dgm:pt>
    <dgm:pt modelId="{7D35D4E9-513E-4E1A-8F1C-948C62BDB24E}" type="pres">
      <dgm:prSet presAssocID="{1AA3C85D-A4CD-479B-BA68-E85EE574B9E4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99072AD2-DAB1-4696-88A9-B8889C530B89}" type="pres">
      <dgm:prSet presAssocID="{585F3AE5-8353-4A05-8F79-D6B00FD7BC1C}" presName="linNode" presStyleCnt="0"/>
      <dgm:spPr/>
    </dgm:pt>
    <dgm:pt modelId="{40B9BB2B-E8A7-44B4-B6A3-F762F9F9D84A}" type="pres">
      <dgm:prSet presAssocID="{585F3AE5-8353-4A05-8F79-D6B00FD7BC1C}" presName="parentText" presStyleLbl="node1" presStyleIdx="0" presStyleCnt="4" custScaleX="93268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214AE5E-0D16-4788-BDEC-79963AE506F9}" type="pres">
      <dgm:prSet presAssocID="{585F3AE5-8353-4A05-8F79-D6B00FD7BC1C}" presName="descendantText" presStyleLbl="alignAccFollowNode1" presStyleIdx="0" presStyleCnt="4" custScaleX="109264" custScaleY="11969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DB8BB4DD-83CF-4AA0-97B8-55C8E9ED6FFD}" type="pres">
      <dgm:prSet presAssocID="{CCBA5D32-3B25-4B68-9FD5-58D67CFEBD53}" presName="sp" presStyleCnt="0"/>
      <dgm:spPr/>
    </dgm:pt>
    <dgm:pt modelId="{4A8E965E-7516-41C1-BD73-E76D65DCAB4D}" type="pres">
      <dgm:prSet presAssocID="{4AA6EFB4-11A6-4388-8F49-9DD5B7B3ACCB}" presName="linNode" presStyleCnt="0"/>
      <dgm:spPr/>
    </dgm:pt>
    <dgm:pt modelId="{A2E4C18B-4839-4967-9954-0316F07180CF}" type="pres">
      <dgm:prSet presAssocID="{4AA6EFB4-11A6-4388-8F49-9DD5B7B3ACCB}" presName="parentText" presStyleLbl="node1" presStyleIdx="1" presStyleCnt="4" custScaleX="93268" custScaleY="3648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32B99BC-8B40-40A5-8BFA-D9FB1C1742FD}" type="pres">
      <dgm:prSet presAssocID="{4AA6EFB4-11A6-4388-8F49-9DD5B7B3ACCB}" presName="descendantText" presStyleLbl="alignAccFollowNode1" presStyleIdx="1" presStyleCnt="4" custScaleX="109264" custScaleY="4366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80CDA88-661D-42E9-97BE-E86CBD7345A6}" type="pres">
      <dgm:prSet presAssocID="{B922D7DB-7C41-49CC-8265-180EAA52F66B}" presName="sp" presStyleCnt="0"/>
      <dgm:spPr/>
    </dgm:pt>
    <dgm:pt modelId="{B1800751-0DB6-46F1-B86D-156921BC9BC8}" type="pres">
      <dgm:prSet presAssocID="{48C85C46-34C8-4D74-9F1C-5ED612173469}" presName="linNode" presStyleCnt="0"/>
      <dgm:spPr/>
    </dgm:pt>
    <dgm:pt modelId="{FC4340DA-2F9E-43EB-AD94-6DC3E079EC21}" type="pres">
      <dgm:prSet presAssocID="{48C85C46-34C8-4D74-9F1C-5ED612173469}" presName="parentText" presStyleLbl="node1" presStyleIdx="2" presStyleCnt="4" custScaleX="93268" custScaleY="4835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D5EB0C9-2C0F-423F-A146-A5594E7F41BC}" type="pres">
      <dgm:prSet presAssocID="{48C85C46-34C8-4D74-9F1C-5ED612173469}" presName="descendantText" presStyleLbl="alignAccFollowNode1" presStyleIdx="2" presStyleCnt="4" custScaleX="109264" custScaleY="57874" custLinFactNeighborX="-869" custLinFactNeighborY="2080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345BAFF-DB5A-41B4-A3EE-F968A538F525}" type="pres">
      <dgm:prSet presAssocID="{FB00C480-BFD2-4184-A2B1-8A10D0FFBC60}" presName="sp" presStyleCnt="0"/>
      <dgm:spPr/>
    </dgm:pt>
    <dgm:pt modelId="{AF436CA8-30C4-45B6-8C20-EDD73C17B646}" type="pres">
      <dgm:prSet presAssocID="{A6DB118F-81F0-4F3F-84FC-BF972B29EC41}" presName="linNode" presStyleCnt="0"/>
      <dgm:spPr/>
    </dgm:pt>
    <dgm:pt modelId="{2467018A-9B9A-4164-9AD9-524426A3285C}" type="pres">
      <dgm:prSet presAssocID="{A6DB118F-81F0-4F3F-84FC-BF972B29EC41}" presName="parentText" presStyleLbl="node1" presStyleIdx="3" presStyleCnt="4" custScaleX="93268" custScaleY="55676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25C72D-FE00-410D-86E4-B2E7129C627B}" type="pres">
      <dgm:prSet presAssocID="{A6DB118F-81F0-4F3F-84FC-BF972B29EC41}" presName="descendantText" presStyleLbl="alignAccFollowNode1" presStyleIdx="3" presStyleCnt="4" custScaleX="109264" custScaleY="66639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B184EE23-85DA-4203-9C14-02E4BBB9A407}" srcId="{1AA3C85D-A4CD-479B-BA68-E85EE574B9E4}" destId="{585F3AE5-8353-4A05-8F79-D6B00FD7BC1C}" srcOrd="0" destOrd="0" parTransId="{BB879D9C-8E71-4062-BD74-BFAB0319D60D}" sibTransId="{CCBA5D32-3B25-4B68-9FD5-58D67CFEBD53}"/>
    <dgm:cxn modelId="{EEE365AB-AF40-4654-9317-37F5BCDED0AF}" type="presOf" srcId="{574F4D92-298C-40CF-B7B0-383748A4FEC4}" destId="{232B99BC-8B40-40A5-8BFA-D9FB1C1742FD}" srcOrd="0" destOrd="0" presId="urn:microsoft.com/office/officeart/2005/8/layout/vList5"/>
    <dgm:cxn modelId="{0540F1BA-883C-4D2F-8B3E-844DAC7053B9}" srcId="{1AA3C85D-A4CD-479B-BA68-E85EE574B9E4}" destId="{48C85C46-34C8-4D74-9F1C-5ED612173469}" srcOrd="2" destOrd="0" parTransId="{F071B2B0-716F-46DC-AC85-8E415B5CDFFC}" sibTransId="{FB00C480-BFD2-4184-A2B1-8A10D0FFBC60}"/>
    <dgm:cxn modelId="{CE80A790-4344-4E19-A827-B67DAEFEAB1F}" srcId="{A6DB118F-81F0-4F3F-84FC-BF972B29EC41}" destId="{B956B159-8F97-4306-9340-9BAF91747F4A}" srcOrd="0" destOrd="0" parTransId="{97F02603-44A0-4618-B7EE-CD2279ABF09F}" sibTransId="{5CE9D62A-60A0-47D4-8878-8922E34FDE52}"/>
    <dgm:cxn modelId="{1E798BAA-C385-4845-8A85-A8A3BA620360}" srcId="{48C85C46-34C8-4D74-9F1C-5ED612173469}" destId="{63FC58F7-8213-43E5-B7A6-7DA45CCF16A1}" srcOrd="0" destOrd="0" parTransId="{C1A4B84B-827B-410F-92CC-B2E8A642AE10}" sibTransId="{7305E759-8D7F-4F07-8BE6-D3ADB622A343}"/>
    <dgm:cxn modelId="{0C6B9EA6-4A7C-4289-B9C3-75202385649C}" type="presOf" srcId="{A6DB118F-81F0-4F3F-84FC-BF972B29EC41}" destId="{2467018A-9B9A-4164-9AD9-524426A3285C}" srcOrd="0" destOrd="0" presId="urn:microsoft.com/office/officeart/2005/8/layout/vList5"/>
    <dgm:cxn modelId="{7293F83C-D454-40FA-9E2B-F059AC0CA939}" srcId="{48C85C46-34C8-4D74-9F1C-5ED612173469}" destId="{B330CD24-BE63-45A3-9D80-B49EBE72E6E1}" srcOrd="1" destOrd="0" parTransId="{C8A41FB7-1BE1-46D3-8426-3028E6FFFC4D}" sibTransId="{BEED4175-12D3-4905-A52B-A3801658415F}"/>
    <dgm:cxn modelId="{C207E698-0F73-4E7F-944A-16AF1667FC71}" type="presOf" srcId="{585F3AE5-8353-4A05-8F79-D6B00FD7BC1C}" destId="{40B9BB2B-E8A7-44B4-B6A3-F762F9F9D84A}" srcOrd="0" destOrd="0" presId="urn:microsoft.com/office/officeart/2005/8/layout/vList5"/>
    <dgm:cxn modelId="{61EBEBF4-6424-4A96-9200-AD90709C1EE6}" type="presOf" srcId="{2D0151A4-771E-44F2-A80B-CF8F39875F0B}" destId="{1214AE5E-0D16-4788-BDEC-79963AE506F9}" srcOrd="0" destOrd="0" presId="urn:microsoft.com/office/officeart/2005/8/layout/vList5"/>
    <dgm:cxn modelId="{2F8CAE40-478A-43A9-8EA7-194E848AF370}" srcId="{1AA3C85D-A4CD-479B-BA68-E85EE574B9E4}" destId="{4AA6EFB4-11A6-4388-8F49-9DD5B7B3ACCB}" srcOrd="1" destOrd="0" parTransId="{C57BC590-3640-4259-BED9-701C800173EC}" sibTransId="{B922D7DB-7C41-49CC-8265-180EAA52F66B}"/>
    <dgm:cxn modelId="{9A06E43E-6547-4DE5-9B01-0976A6AD4364}" type="presOf" srcId="{B330CD24-BE63-45A3-9D80-B49EBE72E6E1}" destId="{2D5EB0C9-2C0F-423F-A146-A5594E7F41BC}" srcOrd="0" destOrd="1" presId="urn:microsoft.com/office/officeart/2005/8/layout/vList5"/>
    <dgm:cxn modelId="{B2BAD33C-EA08-451B-83AE-921B6BBC6588}" type="presOf" srcId="{B956B159-8F97-4306-9340-9BAF91747F4A}" destId="{F125C72D-FE00-410D-86E4-B2E7129C627B}" srcOrd="0" destOrd="0" presId="urn:microsoft.com/office/officeart/2005/8/layout/vList5"/>
    <dgm:cxn modelId="{C45F2B68-7C2E-4276-B248-4F45122B3354}" type="presOf" srcId="{4AA6EFB4-11A6-4388-8F49-9DD5B7B3ACCB}" destId="{A2E4C18B-4839-4967-9954-0316F07180CF}" srcOrd="0" destOrd="0" presId="urn:microsoft.com/office/officeart/2005/8/layout/vList5"/>
    <dgm:cxn modelId="{DC1D2953-629C-4413-86BF-2F68C9361AD5}" srcId="{585F3AE5-8353-4A05-8F79-D6B00FD7BC1C}" destId="{2D0151A4-771E-44F2-A80B-CF8F39875F0B}" srcOrd="0" destOrd="0" parTransId="{757ACDA0-95A9-41A1-9408-0FBA4D356668}" sibTransId="{DD1E991A-4796-479B-AF67-A1AC207A51C0}"/>
    <dgm:cxn modelId="{FFC1F41C-8C1B-45B8-9006-E51BCB7AA7EC}" type="presOf" srcId="{1AA3C85D-A4CD-479B-BA68-E85EE574B9E4}" destId="{7D35D4E9-513E-4E1A-8F1C-948C62BDB24E}" srcOrd="0" destOrd="0" presId="urn:microsoft.com/office/officeart/2005/8/layout/vList5"/>
    <dgm:cxn modelId="{975290AC-7359-4C85-81D3-715BBE7355A3}" type="presOf" srcId="{63FC58F7-8213-43E5-B7A6-7DA45CCF16A1}" destId="{2D5EB0C9-2C0F-423F-A146-A5594E7F41BC}" srcOrd="0" destOrd="0" presId="urn:microsoft.com/office/officeart/2005/8/layout/vList5"/>
    <dgm:cxn modelId="{075FD535-C515-4964-994C-9E7E701E5B06}" type="presOf" srcId="{48C85C46-34C8-4D74-9F1C-5ED612173469}" destId="{FC4340DA-2F9E-43EB-AD94-6DC3E079EC21}" srcOrd="0" destOrd="0" presId="urn:microsoft.com/office/officeart/2005/8/layout/vList5"/>
    <dgm:cxn modelId="{F83454DC-DE7A-4F94-8002-4447F0D568BC}" srcId="{4AA6EFB4-11A6-4388-8F49-9DD5B7B3ACCB}" destId="{574F4D92-298C-40CF-B7B0-383748A4FEC4}" srcOrd="0" destOrd="0" parTransId="{2C74415F-BCD8-4E68-9AE6-E3A1EE02224B}" sibTransId="{65A34E15-73F1-4703-A310-FA9F46DF09D4}"/>
    <dgm:cxn modelId="{B8DABFF8-F7B1-42B2-A9C2-B4D0DEDD7172}" srcId="{1AA3C85D-A4CD-479B-BA68-E85EE574B9E4}" destId="{A6DB118F-81F0-4F3F-84FC-BF972B29EC41}" srcOrd="3" destOrd="0" parTransId="{1D922E4F-36F6-4916-94CD-C6B3E582F227}" sibTransId="{F88E85BC-0817-4DAF-8922-D9BDD4D00DB7}"/>
    <dgm:cxn modelId="{FBDB7315-93E8-4FD7-BAFE-B6B5D6D0B2ED}" type="presParOf" srcId="{7D35D4E9-513E-4E1A-8F1C-948C62BDB24E}" destId="{99072AD2-DAB1-4696-88A9-B8889C530B89}" srcOrd="0" destOrd="0" presId="urn:microsoft.com/office/officeart/2005/8/layout/vList5"/>
    <dgm:cxn modelId="{A7B95ED4-DD23-4227-8003-A311AE51BFB4}" type="presParOf" srcId="{99072AD2-DAB1-4696-88A9-B8889C530B89}" destId="{40B9BB2B-E8A7-44B4-B6A3-F762F9F9D84A}" srcOrd="0" destOrd="0" presId="urn:microsoft.com/office/officeart/2005/8/layout/vList5"/>
    <dgm:cxn modelId="{42F37E9D-C325-4E60-961F-410B8E4F91A0}" type="presParOf" srcId="{99072AD2-DAB1-4696-88A9-B8889C530B89}" destId="{1214AE5E-0D16-4788-BDEC-79963AE506F9}" srcOrd="1" destOrd="0" presId="urn:microsoft.com/office/officeart/2005/8/layout/vList5"/>
    <dgm:cxn modelId="{200A6016-CC19-49CC-A261-963AC0B65FE0}" type="presParOf" srcId="{7D35D4E9-513E-4E1A-8F1C-948C62BDB24E}" destId="{DB8BB4DD-83CF-4AA0-97B8-55C8E9ED6FFD}" srcOrd="1" destOrd="0" presId="urn:microsoft.com/office/officeart/2005/8/layout/vList5"/>
    <dgm:cxn modelId="{51EEAC11-4E5A-4BEB-8A6F-5DCC43A86059}" type="presParOf" srcId="{7D35D4E9-513E-4E1A-8F1C-948C62BDB24E}" destId="{4A8E965E-7516-41C1-BD73-E76D65DCAB4D}" srcOrd="2" destOrd="0" presId="urn:microsoft.com/office/officeart/2005/8/layout/vList5"/>
    <dgm:cxn modelId="{7A50E2F9-AA80-40CA-B2CE-024B4AB8E61F}" type="presParOf" srcId="{4A8E965E-7516-41C1-BD73-E76D65DCAB4D}" destId="{A2E4C18B-4839-4967-9954-0316F07180CF}" srcOrd="0" destOrd="0" presId="urn:microsoft.com/office/officeart/2005/8/layout/vList5"/>
    <dgm:cxn modelId="{E3761790-C067-42A9-AB26-0535DB97D6D7}" type="presParOf" srcId="{4A8E965E-7516-41C1-BD73-E76D65DCAB4D}" destId="{232B99BC-8B40-40A5-8BFA-D9FB1C1742FD}" srcOrd="1" destOrd="0" presId="urn:microsoft.com/office/officeart/2005/8/layout/vList5"/>
    <dgm:cxn modelId="{8368DD7C-418A-4253-B967-9ABAECDBD3ED}" type="presParOf" srcId="{7D35D4E9-513E-4E1A-8F1C-948C62BDB24E}" destId="{080CDA88-661D-42E9-97BE-E86CBD7345A6}" srcOrd="3" destOrd="0" presId="urn:microsoft.com/office/officeart/2005/8/layout/vList5"/>
    <dgm:cxn modelId="{2322F1B9-86DE-4795-811D-425F7D15C858}" type="presParOf" srcId="{7D35D4E9-513E-4E1A-8F1C-948C62BDB24E}" destId="{B1800751-0DB6-46F1-B86D-156921BC9BC8}" srcOrd="4" destOrd="0" presId="urn:microsoft.com/office/officeart/2005/8/layout/vList5"/>
    <dgm:cxn modelId="{2A056C85-113D-48E2-827A-D48A1F14CEF5}" type="presParOf" srcId="{B1800751-0DB6-46F1-B86D-156921BC9BC8}" destId="{FC4340DA-2F9E-43EB-AD94-6DC3E079EC21}" srcOrd="0" destOrd="0" presId="urn:microsoft.com/office/officeart/2005/8/layout/vList5"/>
    <dgm:cxn modelId="{9030E613-A342-48BA-B904-59D070C8C4EE}" type="presParOf" srcId="{B1800751-0DB6-46F1-B86D-156921BC9BC8}" destId="{2D5EB0C9-2C0F-423F-A146-A5594E7F41BC}" srcOrd="1" destOrd="0" presId="urn:microsoft.com/office/officeart/2005/8/layout/vList5"/>
    <dgm:cxn modelId="{72422096-76D6-48AB-AB21-0EA0FE6BC2C5}" type="presParOf" srcId="{7D35D4E9-513E-4E1A-8F1C-948C62BDB24E}" destId="{9345BAFF-DB5A-41B4-A3EE-F968A538F525}" srcOrd="5" destOrd="0" presId="urn:microsoft.com/office/officeart/2005/8/layout/vList5"/>
    <dgm:cxn modelId="{EF0DB282-9676-4238-BFA8-94F5A72E80CB}" type="presParOf" srcId="{7D35D4E9-513E-4E1A-8F1C-948C62BDB24E}" destId="{AF436CA8-30C4-45B6-8C20-EDD73C17B646}" srcOrd="6" destOrd="0" presId="urn:microsoft.com/office/officeart/2005/8/layout/vList5"/>
    <dgm:cxn modelId="{7BE945C0-FBEC-4E73-B061-8F9DADFECBBC}" type="presParOf" srcId="{AF436CA8-30C4-45B6-8C20-EDD73C17B646}" destId="{2467018A-9B9A-4164-9AD9-524426A3285C}" srcOrd="0" destOrd="0" presId="urn:microsoft.com/office/officeart/2005/8/layout/vList5"/>
    <dgm:cxn modelId="{BCE60724-1420-47E3-9927-A4BD48F229EE}" type="presParOf" srcId="{AF436CA8-30C4-45B6-8C20-EDD73C17B646}" destId="{F125C72D-FE00-410D-86E4-B2E7129C627B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214AE5E-0D16-4788-BDEC-79963AE506F9}">
      <dsp:nvSpPr>
        <dsp:cNvPr id="0" name=""/>
        <dsp:cNvSpPr/>
      </dsp:nvSpPr>
      <dsp:spPr>
        <a:xfrm rot="5400000">
          <a:off x="4301889" y="-1637354"/>
          <a:ext cx="2076469" cy="5446934"/>
        </a:xfrm>
        <a:prstGeom prst="round2Same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5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>
              <a:solidFill>
                <a:schemeClr val="tx1"/>
              </a:solidFill>
            </a:rPr>
            <a:t>製缶やプラント施工の分野においては、溶接部に対する高精度化、高品質化への要求が高まるとともに、溶接材料も多様化している。このような状況に対応するためには、様々な状況下での施工条件の割り出しと施工ができる、高度な溶接技能を有する必要がある。</a:t>
          </a:r>
        </a:p>
      </dsp:txBody>
      <dsp:txXfrm rot="-5400000">
        <a:off x="2616657" y="149243"/>
        <a:ext cx="5345569" cy="1873739"/>
      </dsp:txXfrm>
    </dsp:sp>
    <dsp:sp modelId="{40B9BB2B-E8A7-44B4-B6A3-F762F9F9D84A}">
      <dsp:nvSpPr>
        <dsp:cNvPr id="0" name=""/>
        <dsp:cNvSpPr/>
      </dsp:nvSpPr>
      <dsp:spPr>
        <a:xfrm>
          <a:off x="1304" y="1825"/>
          <a:ext cx="2615352" cy="2168572"/>
        </a:xfrm>
        <a:prstGeom prst="round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 dirty="0"/>
            <a:t>訓練科設定の背景</a:t>
          </a:r>
          <a:r>
            <a:rPr kumimoji="1" lang="en-US" altLang="ja-JP" sz="2000" kern="1200" dirty="0"/>
            <a:t/>
          </a:r>
          <a:br>
            <a:rPr kumimoji="1" lang="en-US" altLang="ja-JP" sz="2000" kern="1200" dirty="0"/>
          </a:br>
          <a:r>
            <a:rPr kumimoji="1" lang="ja-JP" altLang="en-US" sz="1600" kern="1200" dirty="0"/>
            <a:t>（科を取り巻く環境）</a:t>
          </a:r>
        </a:p>
      </dsp:txBody>
      <dsp:txXfrm>
        <a:off x="107165" y="107686"/>
        <a:ext cx="2403630" cy="1956850"/>
      </dsp:txXfrm>
    </dsp:sp>
    <dsp:sp modelId="{232B99BC-8B40-40A5-8BFA-D9FB1C1742FD}">
      <dsp:nvSpPr>
        <dsp:cNvPr id="0" name=""/>
        <dsp:cNvSpPr/>
      </dsp:nvSpPr>
      <dsp:spPr>
        <a:xfrm rot="5400000">
          <a:off x="4961344" y="-49059"/>
          <a:ext cx="757560" cy="5446934"/>
        </a:xfrm>
        <a:prstGeom prst="round2SameRect">
          <a:avLst/>
        </a:prstGeom>
        <a:solidFill>
          <a:schemeClr val="accent5">
            <a:tint val="40000"/>
            <a:alpha val="90000"/>
            <a:hueOff val="-3580161"/>
            <a:satOff val="16084"/>
            <a:lumOff val="1106"/>
            <a:alphaOff val="0"/>
          </a:schemeClr>
        </a:solidFill>
        <a:ln w="9525" cap="flat" cmpd="sng" algn="ctr">
          <a:solidFill>
            <a:schemeClr val="accent5">
              <a:tint val="40000"/>
              <a:alpha val="90000"/>
              <a:hueOff val="-3580161"/>
              <a:satOff val="16084"/>
              <a:lumOff val="1106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/>
            <a:t>溶接技術に関心があり、溶接施工もしくは施工管理の業務に従事しようとする方</a:t>
          </a:r>
        </a:p>
      </dsp:txBody>
      <dsp:txXfrm rot="-5400000">
        <a:off x="2616658" y="2332608"/>
        <a:ext cx="5409953" cy="683598"/>
      </dsp:txXfrm>
    </dsp:sp>
    <dsp:sp modelId="{A2E4C18B-4839-4967-9954-0316F07180CF}">
      <dsp:nvSpPr>
        <dsp:cNvPr id="0" name=""/>
        <dsp:cNvSpPr/>
      </dsp:nvSpPr>
      <dsp:spPr>
        <a:xfrm>
          <a:off x="1304" y="2278827"/>
          <a:ext cx="2615352" cy="791160"/>
        </a:xfrm>
        <a:prstGeom prst="roundRect">
          <a:avLst/>
        </a:prstGeom>
        <a:gradFill rotWithShape="0">
          <a:gsLst>
            <a:gs pos="0">
              <a:schemeClr val="accent5">
                <a:hueOff val="-3311292"/>
                <a:satOff val="13270"/>
                <a:lumOff val="2876"/>
                <a:alphaOff val="0"/>
                <a:shade val="51000"/>
                <a:satMod val="130000"/>
              </a:schemeClr>
            </a:gs>
            <a:gs pos="80000">
              <a:schemeClr val="accent5">
                <a:hueOff val="-3311292"/>
                <a:satOff val="13270"/>
                <a:lumOff val="2876"/>
                <a:alphaOff val="0"/>
                <a:shade val="93000"/>
                <a:satMod val="130000"/>
              </a:schemeClr>
            </a:gs>
            <a:gs pos="100000">
              <a:schemeClr val="accent5">
                <a:hueOff val="-3311292"/>
                <a:satOff val="13270"/>
                <a:lumOff val="2876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 dirty="0"/>
            <a:t>対象者</a:t>
          </a:r>
        </a:p>
      </dsp:txBody>
      <dsp:txXfrm>
        <a:off x="39925" y="2317448"/>
        <a:ext cx="2538110" cy="713918"/>
      </dsp:txXfrm>
    </dsp:sp>
    <dsp:sp modelId="{2D5EB0C9-2C0F-423F-A146-A5594E7F41BC}">
      <dsp:nvSpPr>
        <dsp:cNvPr id="0" name=""/>
        <dsp:cNvSpPr/>
      </dsp:nvSpPr>
      <dsp:spPr>
        <a:xfrm rot="5400000">
          <a:off x="4813740" y="1015319"/>
          <a:ext cx="1004031" cy="5446934"/>
        </a:xfrm>
        <a:prstGeom prst="round2SameRect">
          <a:avLst/>
        </a:prstGeom>
        <a:solidFill>
          <a:schemeClr val="accent5">
            <a:tint val="40000"/>
            <a:alpha val="90000"/>
            <a:hueOff val="-7160321"/>
            <a:satOff val="32169"/>
            <a:lumOff val="2211"/>
            <a:alphaOff val="0"/>
          </a:schemeClr>
        </a:solidFill>
        <a:ln w="9525" cap="flat" cmpd="sng" algn="ctr">
          <a:solidFill>
            <a:schemeClr val="accent5">
              <a:tint val="40000"/>
              <a:alpha val="90000"/>
              <a:hueOff val="-7160321"/>
              <a:satOff val="32169"/>
              <a:lumOff val="2211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/>
            <a:t>製缶作業やプラント配管作業に必要な、完全溶込み溶接を主とする溶接施工ができる。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/>
            <a:t>溶接施工管理ができる。</a:t>
          </a:r>
        </a:p>
      </dsp:txBody>
      <dsp:txXfrm rot="-5400000">
        <a:off x="2592289" y="3285784"/>
        <a:ext cx="5397921" cy="906005"/>
      </dsp:txXfrm>
    </dsp:sp>
    <dsp:sp modelId="{FC4340DA-2F9E-43EB-AD94-6DC3E079EC21}">
      <dsp:nvSpPr>
        <dsp:cNvPr id="0" name=""/>
        <dsp:cNvSpPr/>
      </dsp:nvSpPr>
      <dsp:spPr>
        <a:xfrm>
          <a:off x="1304" y="3178416"/>
          <a:ext cx="2615352" cy="1048570"/>
        </a:xfrm>
        <a:prstGeom prst="roundRect">
          <a:avLst/>
        </a:prstGeom>
        <a:gradFill rotWithShape="0">
          <a:gsLst>
            <a:gs pos="0">
              <a:schemeClr val="accent5">
                <a:hueOff val="-6622584"/>
                <a:satOff val="26541"/>
                <a:lumOff val="5752"/>
                <a:alphaOff val="0"/>
                <a:shade val="51000"/>
                <a:satMod val="130000"/>
              </a:schemeClr>
            </a:gs>
            <a:gs pos="80000">
              <a:schemeClr val="accent5">
                <a:hueOff val="-6622584"/>
                <a:satOff val="26541"/>
                <a:lumOff val="5752"/>
                <a:alphaOff val="0"/>
                <a:shade val="93000"/>
                <a:satMod val="130000"/>
              </a:schemeClr>
            </a:gs>
            <a:gs pos="100000">
              <a:schemeClr val="accent5">
                <a:hueOff val="-6622584"/>
                <a:satOff val="26541"/>
                <a:lumOff val="5752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 dirty="0"/>
            <a:t>具体的な</a:t>
          </a:r>
          <a:r>
            <a:rPr kumimoji="1" lang="ja-JP" altLang="en-US" sz="2000" kern="1200" dirty="0" smtClean="0"/>
            <a:t>人材像</a:t>
          </a:r>
          <a:endParaRPr kumimoji="1" lang="ja-JP" altLang="en-US" sz="1600" kern="1200" dirty="0"/>
        </a:p>
      </dsp:txBody>
      <dsp:txXfrm>
        <a:off x="52491" y="3229603"/>
        <a:ext cx="2512978" cy="946196"/>
      </dsp:txXfrm>
    </dsp:sp>
    <dsp:sp modelId="{F125C72D-FE00-410D-86E4-B2E7129C627B}">
      <dsp:nvSpPr>
        <dsp:cNvPr id="0" name=""/>
        <dsp:cNvSpPr/>
      </dsp:nvSpPr>
      <dsp:spPr>
        <a:xfrm rot="5400000">
          <a:off x="4762078" y="2215635"/>
          <a:ext cx="1156092" cy="5446934"/>
        </a:xfrm>
        <a:prstGeom prst="round2SameRect">
          <a:avLst/>
        </a:prstGeom>
        <a:solidFill>
          <a:schemeClr val="accent5">
            <a:tint val="40000"/>
            <a:alpha val="90000"/>
            <a:hueOff val="-10740482"/>
            <a:satOff val="48253"/>
            <a:lumOff val="3317"/>
            <a:alphaOff val="0"/>
          </a:schemeClr>
        </a:solidFill>
        <a:ln w="9525" cap="flat" cmpd="sng" algn="ctr">
          <a:solidFill>
            <a:schemeClr val="accent5">
              <a:tint val="40000"/>
              <a:alpha val="90000"/>
              <a:hueOff val="-10740482"/>
              <a:satOff val="48253"/>
              <a:lumOff val="3317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/>
            <a:t>溶接工（</a:t>
          </a:r>
          <a:r>
            <a:rPr kumimoji="1" lang="en-US" altLang="en-US" sz="1800" kern="1200" dirty="0"/>
            <a:t>TIG</a:t>
          </a:r>
          <a:r>
            <a:rPr kumimoji="1" lang="ja-JP" altLang="en-US" sz="1800" kern="1200" dirty="0"/>
            <a:t>溶接、半自動溶接、</a:t>
          </a:r>
          <a:r>
            <a:rPr kumimoji="1" lang="ja-JP" altLang="en-US" sz="1800" kern="1200" dirty="0">
              <a:solidFill>
                <a:schemeClr val="tx1"/>
              </a:solidFill>
            </a:rPr>
            <a:t>被覆</a:t>
          </a:r>
          <a:r>
            <a:rPr kumimoji="1" lang="ja-JP" altLang="en-US" sz="1800" kern="1200" dirty="0"/>
            <a:t>アーク溶接）、　製缶工、プラント工等</a:t>
          </a:r>
        </a:p>
      </dsp:txBody>
      <dsp:txXfrm rot="-5400000">
        <a:off x="2616657" y="4417492"/>
        <a:ext cx="5390498" cy="1043220"/>
      </dsp:txXfrm>
    </dsp:sp>
    <dsp:sp modelId="{2467018A-9B9A-4164-9AD9-524426A3285C}">
      <dsp:nvSpPr>
        <dsp:cNvPr id="0" name=""/>
        <dsp:cNvSpPr/>
      </dsp:nvSpPr>
      <dsp:spPr>
        <a:xfrm>
          <a:off x="1304" y="4335415"/>
          <a:ext cx="2615352" cy="1207374"/>
        </a:xfrm>
        <a:prstGeom prst="roundRect">
          <a:avLst/>
        </a:prstGeom>
        <a:gradFill rotWithShape="0">
          <a:gsLst>
            <a:gs pos="0">
              <a:schemeClr val="accent5">
                <a:hueOff val="-9933876"/>
                <a:satOff val="39811"/>
                <a:lumOff val="8628"/>
                <a:alphaOff val="0"/>
                <a:shade val="51000"/>
                <a:satMod val="130000"/>
              </a:schemeClr>
            </a:gs>
            <a:gs pos="80000">
              <a:schemeClr val="accent5">
                <a:hueOff val="-9933876"/>
                <a:satOff val="39811"/>
                <a:lumOff val="8628"/>
                <a:alphaOff val="0"/>
                <a:shade val="93000"/>
                <a:satMod val="130000"/>
              </a:schemeClr>
            </a:gs>
            <a:gs pos="100000">
              <a:schemeClr val="accent5">
                <a:hueOff val="-9933876"/>
                <a:satOff val="39811"/>
                <a:lumOff val="8628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sz="2000" kern="1200" dirty="0"/>
            <a:t>就職できる</a:t>
          </a:r>
          <a:r>
            <a:rPr lang="ja-JP" altLang="en-US" sz="2000" kern="1200" dirty="0" smtClean="0"/>
            <a:t>職種</a:t>
          </a:r>
          <a:endParaRPr kumimoji="1" lang="ja-JP" altLang="en-US" sz="1600" kern="1200" dirty="0"/>
        </a:p>
      </dsp:txBody>
      <dsp:txXfrm>
        <a:off x="60243" y="4394354"/>
        <a:ext cx="2497474" cy="108949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565" cy="493868"/>
          </a:xfrm>
          <a:prstGeom prst="rect">
            <a:avLst/>
          </a:prstGeom>
        </p:spPr>
        <p:txBody>
          <a:bodyPr vert="horz" lIns="90754" tIns="45377" rIns="90754" bIns="45377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quarter" idx="1"/>
          </p:nvPr>
        </p:nvSpPr>
        <p:spPr>
          <a:xfrm>
            <a:off x="3814626" y="0"/>
            <a:ext cx="2919565" cy="493868"/>
          </a:xfrm>
          <a:prstGeom prst="rect">
            <a:avLst/>
          </a:prstGeom>
        </p:spPr>
        <p:txBody>
          <a:bodyPr vert="horz" lIns="90754" tIns="45377" rIns="90754" bIns="45377" rtlCol="0"/>
          <a:lstStyle>
            <a:lvl1pPr algn="r">
              <a:defRPr sz="1200"/>
            </a:lvl1pPr>
          </a:lstStyle>
          <a:p>
            <a:fld id="{F19E16C7-69A1-4E01-8156-6C40902E30EA}" type="datetimeFigureOut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2"/>
          </p:nvPr>
        </p:nvSpPr>
        <p:spPr>
          <a:xfrm>
            <a:off x="0" y="9370868"/>
            <a:ext cx="2919565" cy="493867"/>
          </a:xfrm>
          <a:prstGeom prst="rect">
            <a:avLst/>
          </a:prstGeom>
        </p:spPr>
        <p:txBody>
          <a:bodyPr vert="horz" lIns="90754" tIns="45377" rIns="90754" bIns="45377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3"/>
          </p:nvPr>
        </p:nvSpPr>
        <p:spPr>
          <a:xfrm>
            <a:off x="3814626" y="9370868"/>
            <a:ext cx="2919565" cy="493867"/>
          </a:xfrm>
          <a:prstGeom prst="rect">
            <a:avLst/>
          </a:prstGeom>
        </p:spPr>
        <p:txBody>
          <a:bodyPr vert="horz" lIns="90754" tIns="45377" rIns="90754" bIns="45377" rtlCol="0" anchor="b"/>
          <a:lstStyle>
            <a:lvl1pPr algn="r">
              <a:defRPr sz="1200"/>
            </a:lvl1pPr>
          </a:lstStyle>
          <a:p>
            <a:fld id="{7E47EDDE-F7EA-4BEB-A083-3B54783FB2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859553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3CB1E9-2AD9-40A5-A79E-3135A96A2F5E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78F5A3-8C7B-4D52-A28B-ECB58534C90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1A01FB-3AC4-4E15-9BC7-FF3764C425C4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7BA673-2988-423F-A19E-F1CE0F692E92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5EED2A-B192-483E-BA28-C89ED2A9EE70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DBD1B2-AD36-493D-93FF-750872A1198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3E2A27-C310-4556-A8F7-415D43827112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4871A9-00D8-479C-9194-8FC17AFFEC7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D5FCC5-C7D7-45A4-AF44-5B4A01C73BC5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261092-0C1E-4E0B-A28B-6F133EC87DA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386472-7B18-45ED-A5D0-8D62EFCF1AF3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126F0E-9588-42A3-9159-F4515E2A47B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388D76-6A6E-46FF-94A1-3D9C67A89624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C4D99D-91F1-42C0-B307-742CDF9D37D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135169-0345-4DEC-87EE-300DD6D0CB74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5AC730-2142-4D29-B494-8CC207B037E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F93867-34AD-48CC-B04D-F6F327C6E054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52FAEB-29BD-4146-9038-1CE5570247F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746C7C-75B2-43A3-9BFB-66D78F75639F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78529F-B1C5-49D6-AA98-1741FBB5C81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CEB387-8C78-47A5-B0C2-416A41D91E0B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C547E7-6540-4131-B726-A42BFC5AA1D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4297F2D-C045-444E-9425-6CA4EA009BBB}" type="datetimeFigureOut">
              <a:rPr lang="ja-JP" altLang="en-US"/>
              <a:pPr>
                <a:defRPr/>
              </a:pPr>
              <a:t>2024/8/28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8532DAD-8186-4C30-996C-CAB5B5863DA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29">
            <a:extLst>
              <a:ext uri="{FF2B5EF4-FFF2-40B4-BE49-F238E27FC236}">
                <a16:creationId xmlns:a16="http://schemas.microsoft.com/office/drawing/2014/main" id="{25B21EA0-03D2-4BCF-8BCD-5C0A77BA01FE}"/>
              </a:ext>
            </a:extLst>
          </p:cNvPr>
          <p:cNvSpPr/>
          <p:nvPr/>
        </p:nvSpPr>
        <p:spPr>
          <a:xfrm>
            <a:off x="-36512" y="119484"/>
            <a:ext cx="9217024" cy="357188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solidFill>
                  <a:schemeClr val="tx1"/>
                </a:solidFill>
              </a:rPr>
              <a:t>テクニカルメタルワーク科のカリキュラムモデル</a:t>
            </a:r>
          </a:p>
        </p:txBody>
      </p:sp>
      <p:sp>
        <p:nvSpPr>
          <p:cNvPr id="18" name="角丸四角形 137">
            <a:extLst>
              <a:ext uri="{FF2B5EF4-FFF2-40B4-BE49-F238E27FC236}">
                <a16:creationId xmlns:a16="http://schemas.microsoft.com/office/drawing/2014/main" id="{9F015C18-04F6-4490-A171-61082B6586D0}"/>
              </a:ext>
            </a:extLst>
          </p:cNvPr>
          <p:cNvSpPr/>
          <p:nvPr/>
        </p:nvSpPr>
        <p:spPr>
          <a:xfrm>
            <a:off x="516971" y="1424712"/>
            <a:ext cx="2487321" cy="2819623"/>
          </a:xfrm>
          <a:prstGeom prst="roundRect">
            <a:avLst>
              <a:gd name="adj" fmla="val 2358"/>
            </a:avLst>
          </a:prstGeom>
          <a:solidFill>
            <a:schemeClr val="accent6">
              <a:lumMod val="20000"/>
              <a:lumOff val="80000"/>
            </a:schemeClr>
          </a:solidFill>
          <a:ln w="19050">
            <a:noFill/>
          </a:ln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black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9" name="角丸四角形 143">
            <a:extLst>
              <a:ext uri="{FF2B5EF4-FFF2-40B4-BE49-F238E27FC236}">
                <a16:creationId xmlns:a16="http://schemas.microsoft.com/office/drawing/2014/main" id="{A0045F48-19C6-4C9E-879B-0E25BD2BF959}"/>
              </a:ext>
            </a:extLst>
          </p:cNvPr>
          <p:cNvSpPr/>
          <p:nvPr/>
        </p:nvSpPr>
        <p:spPr>
          <a:xfrm>
            <a:off x="3967842" y="1424712"/>
            <a:ext cx="4708614" cy="2789555"/>
          </a:xfrm>
          <a:prstGeom prst="roundRect">
            <a:avLst>
              <a:gd name="adj" fmla="val 1861"/>
            </a:avLst>
          </a:prstGeom>
          <a:solidFill>
            <a:schemeClr val="accent3">
              <a:lumMod val="60000"/>
              <a:lumOff val="40000"/>
            </a:schemeClr>
          </a:solidFill>
          <a:ln w="19050">
            <a:noFill/>
          </a:ln>
          <a:effectLst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black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" name="角丸四角形 147">
            <a:extLst>
              <a:ext uri="{FF2B5EF4-FFF2-40B4-BE49-F238E27FC236}">
                <a16:creationId xmlns:a16="http://schemas.microsoft.com/office/drawing/2014/main" id="{A45B4130-C83B-4674-8B2C-90871242C310}"/>
              </a:ext>
            </a:extLst>
          </p:cNvPr>
          <p:cNvSpPr/>
          <p:nvPr/>
        </p:nvSpPr>
        <p:spPr>
          <a:xfrm>
            <a:off x="3967842" y="1058833"/>
            <a:ext cx="4708614" cy="310834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ja-JP" altLang="en-US" sz="1200" dirty="0">
                <a:solidFill>
                  <a:prstClr val="white"/>
                </a:solidFill>
                <a:latin typeface="+mn-ea"/>
              </a:rPr>
              <a:t>選択群（仕上がり像</a:t>
            </a:r>
            <a:r>
              <a:rPr lang="en-US" altLang="ja-JP" sz="1200" dirty="0">
                <a:solidFill>
                  <a:prstClr val="white"/>
                </a:solidFill>
                <a:latin typeface="+mn-ea"/>
              </a:rPr>
              <a:t>B</a:t>
            </a:r>
            <a:r>
              <a:rPr lang="ja-JP" altLang="en-US" sz="1200" dirty="0" err="1">
                <a:solidFill>
                  <a:prstClr val="white"/>
                </a:solidFill>
                <a:latin typeface="+mn-ea"/>
              </a:rPr>
              <a:t>、</a:t>
            </a:r>
            <a:r>
              <a:rPr lang="ja-JP" altLang="en-US" sz="1200" dirty="0">
                <a:solidFill>
                  <a:prstClr val="white"/>
                </a:solidFill>
                <a:latin typeface="+mn-ea"/>
              </a:rPr>
              <a:t>仕上がり像</a:t>
            </a:r>
            <a:r>
              <a:rPr lang="en-US" altLang="ja-JP" sz="1200" dirty="0">
                <a:solidFill>
                  <a:prstClr val="white"/>
                </a:solidFill>
                <a:latin typeface="+mn-ea"/>
              </a:rPr>
              <a:t>C</a:t>
            </a:r>
            <a:r>
              <a:rPr lang="ja-JP" altLang="en-US" sz="1200" dirty="0">
                <a:solidFill>
                  <a:prstClr val="white"/>
                </a:solidFill>
                <a:latin typeface="+mn-ea"/>
              </a:rPr>
              <a:t>のいずれか１つ選択）</a:t>
            </a:r>
          </a:p>
        </p:txBody>
      </p:sp>
      <p:sp>
        <p:nvSpPr>
          <p:cNvPr id="21" name="右矢印 150">
            <a:extLst>
              <a:ext uri="{FF2B5EF4-FFF2-40B4-BE49-F238E27FC236}">
                <a16:creationId xmlns:a16="http://schemas.microsoft.com/office/drawing/2014/main" id="{46F1EE57-6DB2-436D-8B5E-A725C7B4FAC3}"/>
              </a:ext>
            </a:extLst>
          </p:cNvPr>
          <p:cNvSpPr/>
          <p:nvPr/>
        </p:nvSpPr>
        <p:spPr>
          <a:xfrm>
            <a:off x="3075116" y="2774108"/>
            <a:ext cx="842708" cy="271556"/>
          </a:xfrm>
          <a:prstGeom prst="rightArrow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800" dirty="0">
                <a:solidFill>
                  <a:prstClr val="white"/>
                </a:solidFill>
              </a:rPr>
              <a:t>訓練パターン</a:t>
            </a:r>
          </a:p>
        </p:txBody>
      </p:sp>
      <p:sp>
        <p:nvSpPr>
          <p:cNvPr id="22" name="角丸四角形 155">
            <a:extLst>
              <a:ext uri="{FF2B5EF4-FFF2-40B4-BE49-F238E27FC236}">
                <a16:creationId xmlns:a16="http://schemas.microsoft.com/office/drawing/2014/main" id="{5E25FD9C-7A70-4FC6-B707-6017B1D760E9}"/>
              </a:ext>
            </a:extLst>
          </p:cNvPr>
          <p:cNvSpPr/>
          <p:nvPr/>
        </p:nvSpPr>
        <p:spPr>
          <a:xfrm>
            <a:off x="530461" y="1052736"/>
            <a:ext cx="2478751" cy="310833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>
                <a:solidFill>
                  <a:prstClr val="white"/>
                </a:solidFill>
              </a:rPr>
              <a:t>共通</a:t>
            </a:r>
          </a:p>
        </p:txBody>
      </p:sp>
      <p:sp>
        <p:nvSpPr>
          <p:cNvPr id="29" name="角丸四角形 4">
            <a:extLst>
              <a:ext uri="{FF2B5EF4-FFF2-40B4-BE49-F238E27FC236}">
                <a16:creationId xmlns:a16="http://schemas.microsoft.com/office/drawing/2014/main" id="{90C72557-C347-4207-BA69-474FA40F2F61}"/>
              </a:ext>
            </a:extLst>
          </p:cNvPr>
          <p:cNvSpPr/>
          <p:nvPr/>
        </p:nvSpPr>
        <p:spPr>
          <a:xfrm>
            <a:off x="814834" y="1573423"/>
            <a:ext cx="1868482" cy="2488821"/>
          </a:xfrm>
          <a:prstGeom prst="roundRect">
            <a:avLst>
              <a:gd name="adj" fmla="val 424"/>
            </a:avLst>
          </a:prstGeom>
          <a:ln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rtlCol="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</a:pPr>
            <a:endParaRPr kumimoji="1" lang="ja-JP" altLang="en-US" sz="800" dirty="0">
              <a:latin typeface="+mn-ea"/>
            </a:endParaRPr>
          </a:p>
        </p:txBody>
      </p:sp>
      <p:sp>
        <p:nvSpPr>
          <p:cNvPr id="30" name="右矢印 69">
            <a:extLst>
              <a:ext uri="{FF2B5EF4-FFF2-40B4-BE49-F238E27FC236}">
                <a16:creationId xmlns:a16="http://schemas.microsoft.com/office/drawing/2014/main" id="{1F8E87DF-71C8-4CA7-A11E-4DE3878A2182}"/>
              </a:ext>
            </a:extLst>
          </p:cNvPr>
          <p:cNvSpPr/>
          <p:nvPr/>
        </p:nvSpPr>
        <p:spPr>
          <a:xfrm flipH="1">
            <a:off x="3032924" y="3072512"/>
            <a:ext cx="842708" cy="271556"/>
          </a:xfrm>
          <a:prstGeom prst="rightArrow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800" dirty="0">
                <a:solidFill>
                  <a:prstClr val="white"/>
                </a:solidFill>
              </a:rPr>
              <a:t>訓練パターン</a:t>
            </a:r>
          </a:p>
        </p:txBody>
      </p:sp>
      <p:sp>
        <p:nvSpPr>
          <p:cNvPr id="31" name="テキスト ボックス 42">
            <a:extLst>
              <a:ext uri="{FF2B5EF4-FFF2-40B4-BE49-F238E27FC236}">
                <a16:creationId xmlns:a16="http://schemas.microsoft.com/office/drawing/2014/main" id="{9F0B782D-8E67-4622-9347-5C638E4354F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23528" y="600943"/>
            <a:ext cx="8001979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1400" dirty="0"/>
              <a:t>● </a:t>
            </a:r>
            <a:r>
              <a:rPr lang="ja-JP" altLang="en-US" sz="1400" dirty="0">
                <a:latin typeface="+mn-ea"/>
                <a:ea typeface="+mn-ea"/>
              </a:rPr>
              <a:t>共通（仕上がり像Ａ） と 選択群（仕上がり像</a:t>
            </a:r>
            <a:r>
              <a:rPr lang="en-US" altLang="ja-JP" sz="1400" dirty="0">
                <a:latin typeface="+mn-ea"/>
                <a:ea typeface="+mn-ea"/>
              </a:rPr>
              <a:t>B</a:t>
            </a:r>
            <a:r>
              <a:rPr lang="ja-JP" altLang="en-US" sz="1400" dirty="0" err="1">
                <a:latin typeface="+mn-ea"/>
                <a:ea typeface="+mn-ea"/>
              </a:rPr>
              <a:t>、</a:t>
            </a:r>
            <a:r>
              <a:rPr lang="ja-JP" altLang="en-US" sz="1400" dirty="0">
                <a:latin typeface="+mn-ea"/>
                <a:ea typeface="+mn-ea"/>
              </a:rPr>
              <a:t>仕上がり像</a:t>
            </a:r>
            <a:r>
              <a:rPr lang="en-US" altLang="ja-JP" sz="1400" dirty="0">
                <a:latin typeface="+mn-ea"/>
                <a:ea typeface="+mn-ea"/>
              </a:rPr>
              <a:t>C</a:t>
            </a:r>
            <a:r>
              <a:rPr lang="ja-JP" altLang="en-US" sz="1400" dirty="0">
                <a:latin typeface="+mn-ea"/>
                <a:ea typeface="+mn-ea"/>
              </a:rPr>
              <a:t>） のいずれか１つを選択する。</a:t>
            </a:r>
            <a:endParaRPr lang="en-US" altLang="ja-JP" sz="1400" dirty="0">
              <a:latin typeface="+mn-ea"/>
              <a:ea typeface="+mn-ea"/>
            </a:endParaRP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FDC0FF3D-3562-4400-98CF-19A49EBAD3BB}"/>
              </a:ext>
            </a:extLst>
          </p:cNvPr>
          <p:cNvSpPr txBox="1"/>
          <p:nvPr/>
        </p:nvSpPr>
        <p:spPr>
          <a:xfrm>
            <a:off x="849920" y="1781686"/>
            <a:ext cx="183339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 dirty="0">
                <a:latin typeface="+mn-ea"/>
              </a:rPr>
              <a:t>鉄鋼材の加工及び炭酸ガスアーク溶接作業ができる。</a:t>
            </a:r>
            <a:endParaRPr lang="en-US" altLang="ja-JP" sz="1000" dirty="0">
              <a:solidFill>
                <a:prstClr val="black"/>
              </a:solidFill>
              <a:latin typeface="+mn-ea"/>
            </a:endParaRPr>
          </a:p>
        </p:txBody>
      </p:sp>
      <p:sp>
        <p:nvSpPr>
          <p:cNvPr id="33" name="角丸四角形 73">
            <a:extLst>
              <a:ext uri="{FF2B5EF4-FFF2-40B4-BE49-F238E27FC236}">
                <a16:creationId xmlns:a16="http://schemas.microsoft.com/office/drawing/2014/main" id="{5BCAD312-F482-4DFD-A173-6D17EB5AC232}"/>
              </a:ext>
            </a:extLst>
          </p:cNvPr>
          <p:cNvSpPr/>
          <p:nvPr/>
        </p:nvSpPr>
        <p:spPr>
          <a:xfrm>
            <a:off x="4287694" y="1585411"/>
            <a:ext cx="1868482" cy="2476834"/>
          </a:xfrm>
          <a:prstGeom prst="roundRect">
            <a:avLst>
              <a:gd name="adj" fmla="val 0"/>
            </a:avLst>
          </a:prstGeom>
          <a:ln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rtlCol="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</a:pPr>
            <a:endParaRPr kumimoji="1" lang="ja-JP" altLang="en-US" sz="800" dirty="0">
              <a:latin typeface="+mn-ea"/>
            </a:endParaRPr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52F888B7-1173-46A6-BAD5-87E1FDD1B6C6}"/>
              </a:ext>
            </a:extLst>
          </p:cNvPr>
          <p:cNvSpPr txBox="1"/>
          <p:nvPr/>
        </p:nvSpPr>
        <p:spPr>
          <a:xfrm>
            <a:off x="4298130" y="1773204"/>
            <a:ext cx="191519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000" dirty="0">
                <a:latin typeface="+mn-ea"/>
              </a:rPr>
              <a:t>TIG</a:t>
            </a:r>
            <a:r>
              <a:rPr lang="ja-JP" altLang="en-US" sz="1000" dirty="0">
                <a:latin typeface="+mn-ea"/>
              </a:rPr>
              <a:t>溶接法による溶接施工及び被覆アーク溶接作業ができる。</a:t>
            </a:r>
            <a:endParaRPr lang="en-US" altLang="ja-JP" sz="1000" dirty="0">
              <a:solidFill>
                <a:prstClr val="black"/>
              </a:solidFill>
              <a:latin typeface="+mn-ea"/>
              <a:ea typeface="+mn-ea"/>
            </a:endParaRPr>
          </a:p>
        </p:txBody>
      </p:sp>
      <p:sp>
        <p:nvSpPr>
          <p:cNvPr id="35" name="角丸四角形 74">
            <a:extLst>
              <a:ext uri="{FF2B5EF4-FFF2-40B4-BE49-F238E27FC236}">
                <a16:creationId xmlns:a16="http://schemas.microsoft.com/office/drawing/2014/main" id="{BAF42D54-55A6-4DCD-98D6-384A7D6E0115}"/>
              </a:ext>
            </a:extLst>
          </p:cNvPr>
          <p:cNvSpPr/>
          <p:nvPr/>
        </p:nvSpPr>
        <p:spPr>
          <a:xfrm>
            <a:off x="6516216" y="1585411"/>
            <a:ext cx="1868482" cy="2476834"/>
          </a:xfrm>
          <a:prstGeom prst="roundRect">
            <a:avLst>
              <a:gd name="adj" fmla="val 0"/>
            </a:avLst>
          </a:prstGeom>
          <a:ln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rtlCol="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</a:pPr>
            <a:endParaRPr kumimoji="1" lang="ja-JP" altLang="en-US" sz="800" dirty="0">
              <a:latin typeface="+mn-ea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5C4CA25D-F28E-4C0A-9718-65D51122C6CD}"/>
              </a:ext>
            </a:extLst>
          </p:cNvPr>
          <p:cNvSpPr txBox="1"/>
          <p:nvPr/>
        </p:nvSpPr>
        <p:spPr>
          <a:xfrm>
            <a:off x="6519535" y="1772477"/>
            <a:ext cx="1865163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000" dirty="0">
                <a:latin typeface="+mn-ea"/>
              </a:rPr>
              <a:t>TIG</a:t>
            </a:r>
            <a:r>
              <a:rPr lang="ja-JP" altLang="en-US" sz="1000" dirty="0">
                <a:latin typeface="+mn-ea"/>
              </a:rPr>
              <a:t>溶接法による各種金属の溶接施工及び施工管理ができる。</a:t>
            </a:r>
            <a:endParaRPr lang="en-US" altLang="ja-JP" sz="1000" dirty="0">
              <a:latin typeface="+mn-ea"/>
              <a:ea typeface="+mn-ea"/>
            </a:endParaRP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63367089-F130-4E1A-BD65-9B0C8991B018}"/>
              </a:ext>
            </a:extLst>
          </p:cNvPr>
          <p:cNvSpPr/>
          <p:nvPr/>
        </p:nvSpPr>
        <p:spPr>
          <a:xfrm>
            <a:off x="814834" y="1541734"/>
            <a:ext cx="1868482" cy="233545"/>
          </a:xfrm>
          <a:prstGeom prst="rect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rtlCol="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</a:pPr>
            <a:r>
              <a:rPr lang="ja-JP" altLang="en-US" sz="1050" dirty="0">
                <a:solidFill>
                  <a:schemeClr val="bg1"/>
                </a:solidFill>
                <a:latin typeface="+mn-ea"/>
              </a:rPr>
              <a:t>仕上がり像</a:t>
            </a:r>
            <a:r>
              <a:rPr lang="en-US" altLang="ja-JP" sz="1050" dirty="0">
                <a:solidFill>
                  <a:schemeClr val="bg1"/>
                </a:solidFill>
                <a:latin typeface="+mn-ea"/>
              </a:rPr>
              <a:t>A</a:t>
            </a:r>
            <a:endParaRPr kumimoji="1" lang="ja-JP" altLang="en-US" sz="1050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B55308EC-7DD6-46D7-B88A-0C6BA73CCBB9}"/>
              </a:ext>
            </a:extLst>
          </p:cNvPr>
          <p:cNvSpPr/>
          <p:nvPr/>
        </p:nvSpPr>
        <p:spPr>
          <a:xfrm>
            <a:off x="4288161" y="1541734"/>
            <a:ext cx="1868482" cy="233545"/>
          </a:xfrm>
          <a:prstGeom prst="rect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rtlCol="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</a:pPr>
            <a:r>
              <a:rPr lang="ja-JP" altLang="en-US" sz="1050" dirty="0">
                <a:solidFill>
                  <a:schemeClr val="bg1"/>
                </a:solidFill>
                <a:latin typeface="+mn-ea"/>
              </a:rPr>
              <a:t>仕上がり像</a:t>
            </a:r>
            <a:r>
              <a:rPr lang="en-US" altLang="ja-JP" sz="1050" dirty="0">
                <a:solidFill>
                  <a:schemeClr val="bg1"/>
                </a:solidFill>
                <a:latin typeface="+mn-ea"/>
              </a:rPr>
              <a:t>B</a:t>
            </a:r>
            <a:endParaRPr kumimoji="1" lang="ja-JP" altLang="en-US" sz="1050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B6EBF252-AE2A-479F-AB85-F5446853B41B}"/>
              </a:ext>
            </a:extLst>
          </p:cNvPr>
          <p:cNvSpPr/>
          <p:nvPr/>
        </p:nvSpPr>
        <p:spPr>
          <a:xfrm>
            <a:off x="6511297" y="1541734"/>
            <a:ext cx="1868482" cy="233545"/>
          </a:xfrm>
          <a:prstGeom prst="rect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rtlCol="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</a:pPr>
            <a:r>
              <a:rPr lang="ja-JP" altLang="en-US" sz="1050" dirty="0">
                <a:solidFill>
                  <a:schemeClr val="bg1"/>
                </a:solidFill>
                <a:latin typeface="+mn-ea"/>
              </a:rPr>
              <a:t>仕上がり像</a:t>
            </a:r>
            <a:r>
              <a:rPr lang="en-US" altLang="ja-JP" sz="1050" dirty="0">
                <a:solidFill>
                  <a:schemeClr val="bg1"/>
                </a:solidFill>
                <a:latin typeface="+mn-ea"/>
              </a:rPr>
              <a:t>C</a:t>
            </a:r>
            <a:endParaRPr kumimoji="1" lang="ja-JP" altLang="en-US" sz="1050" dirty="0">
              <a:solidFill>
                <a:schemeClr val="bg1"/>
              </a:solidFill>
              <a:latin typeface="+mn-ea"/>
            </a:endParaRP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5EB86875-BF5A-465D-82D0-1DD2F32CDA01}"/>
              </a:ext>
            </a:extLst>
          </p:cNvPr>
          <p:cNvGrpSpPr/>
          <p:nvPr/>
        </p:nvGrpSpPr>
        <p:grpSpPr>
          <a:xfrm>
            <a:off x="930810" y="2359880"/>
            <a:ext cx="1636250" cy="1525551"/>
            <a:chOff x="930810" y="2359880"/>
            <a:chExt cx="1636250" cy="1525551"/>
          </a:xfrm>
        </p:grpSpPr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BA4C1F82-41AF-4DD6-9FFB-00A2D63508ED}"/>
                </a:ext>
              </a:extLst>
            </p:cNvPr>
            <p:cNvGrpSpPr/>
            <p:nvPr/>
          </p:nvGrpSpPr>
          <p:grpSpPr>
            <a:xfrm>
              <a:off x="930810" y="2366112"/>
              <a:ext cx="1636250" cy="1519319"/>
              <a:chOff x="1115616" y="2420887"/>
              <a:chExt cx="1636250" cy="1519319"/>
            </a:xfrm>
          </p:grpSpPr>
          <p:sp>
            <p:nvSpPr>
              <p:cNvPr id="49" name="角丸四角形 60">
                <a:extLst>
                  <a:ext uri="{FF2B5EF4-FFF2-40B4-BE49-F238E27FC236}">
                    <a16:creationId xmlns:a16="http://schemas.microsoft.com/office/drawing/2014/main" id="{9DF8E223-CC7E-4104-9F33-79811E66FED3}"/>
                  </a:ext>
                </a:extLst>
              </p:cNvPr>
              <p:cNvSpPr/>
              <p:nvPr/>
            </p:nvSpPr>
            <p:spPr>
              <a:xfrm>
                <a:off x="1115616" y="2420887"/>
                <a:ext cx="1636250" cy="720000"/>
              </a:xfrm>
              <a:prstGeom prst="roundRect">
                <a:avLst>
                  <a:gd name="adj" fmla="val 0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prstClr val="black"/>
                  </a:solidFill>
                  <a:latin typeface="ＭＳ Ｐゴシック"/>
                </a:endParaRPr>
              </a:p>
              <a:p>
                <a:pPr algn="ctr" defTabSz="800100" fontAlgn="auto">
                  <a:lnSpc>
                    <a:spcPts val="13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  <a:t>MS222</a:t>
                </a:r>
                <a:b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</a:br>
                <a:r>
                  <a:rPr lang="zh-CN" altLang="en-US" sz="1100" b="1" dirty="0">
                    <a:solidFill>
                      <a:prstClr val="black"/>
                    </a:solidFill>
                    <a:latin typeface="ＭＳ Ｐゴシック" pitchFamily="50" charset="-128"/>
                    <a:ea typeface="ＭＳ Ｐゴシック" pitchFamily="50" charset="-128"/>
                  </a:rPr>
                  <a:t>金属加工基本</a:t>
                </a:r>
                <a:endParaRPr lang="ja-JP" altLang="en-US" sz="1100" b="1" dirty="0">
                  <a:solidFill>
                    <a:prstClr val="black"/>
                  </a:solidFill>
                  <a:latin typeface="ＭＳ Ｐゴシック" pitchFamily="50" charset="-128"/>
                </a:endParaRPr>
              </a:p>
            </p:txBody>
          </p:sp>
          <p:sp>
            <p:nvSpPr>
              <p:cNvPr id="50" name="角丸四角形 65">
                <a:extLst>
                  <a:ext uri="{FF2B5EF4-FFF2-40B4-BE49-F238E27FC236}">
                    <a16:creationId xmlns:a16="http://schemas.microsoft.com/office/drawing/2014/main" id="{F44901F4-BE3E-4F99-B759-2E65E4D3E0CB}"/>
                  </a:ext>
                </a:extLst>
              </p:cNvPr>
              <p:cNvSpPr/>
              <p:nvPr/>
            </p:nvSpPr>
            <p:spPr>
              <a:xfrm>
                <a:off x="1115616" y="3220206"/>
                <a:ext cx="1636250" cy="720000"/>
              </a:xfrm>
              <a:prstGeom prst="roundRect">
                <a:avLst>
                  <a:gd name="adj" fmla="val 637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srgbClr val="000000"/>
                  </a:solidFill>
                  <a:latin typeface="ＭＳ Ｐゴシック" charset="-128"/>
                </a:endParaRP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latin typeface="+mn-ea"/>
                  </a:rPr>
                  <a:t>MS211</a:t>
                </a: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ja-JP" altLang="en-US" sz="1100" b="1" dirty="0">
                    <a:latin typeface="+mn-ea"/>
                  </a:rPr>
                  <a:t>炭酸ガスアーク溶接作業</a:t>
                </a:r>
              </a:p>
            </p:txBody>
          </p:sp>
        </p:grpSp>
        <p:sp>
          <p:nvSpPr>
            <p:cNvPr id="43" name="正方形/長方形 42">
              <a:extLst>
                <a:ext uri="{FF2B5EF4-FFF2-40B4-BE49-F238E27FC236}">
                  <a16:creationId xmlns:a16="http://schemas.microsoft.com/office/drawing/2014/main" id="{E55BAB68-98F7-4D50-984F-0B9BEACD6BA5}"/>
                </a:ext>
              </a:extLst>
            </p:cNvPr>
            <p:cNvSpPr/>
            <p:nvPr/>
          </p:nvSpPr>
          <p:spPr>
            <a:xfrm>
              <a:off x="930810" y="3166368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44" name="フローチャート : 端子 184">
              <a:extLst>
                <a:ext uri="{FF2B5EF4-FFF2-40B4-BE49-F238E27FC236}">
                  <a16:creationId xmlns:a16="http://schemas.microsoft.com/office/drawing/2014/main" id="{76EFE7DB-456E-4E06-8368-7F82694A787E}"/>
                </a:ext>
              </a:extLst>
            </p:cNvPr>
            <p:cNvSpPr/>
            <p:nvPr/>
          </p:nvSpPr>
          <p:spPr>
            <a:xfrm>
              <a:off x="991099" y="3166918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45" name="角丸四角形 67">
              <a:extLst>
                <a:ext uri="{FF2B5EF4-FFF2-40B4-BE49-F238E27FC236}">
                  <a16:creationId xmlns:a16="http://schemas.microsoft.com/office/drawing/2014/main" id="{09B56415-5C2A-4688-8A74-6E9146808C52}"/>
                </a:ext>
              </a:extLst>
            </p:cNvPr>
            <p:cNvSpPr/>
            <p:nvPr/>
          </p:nvSpPr>
          <p:spPr>
            <a:xfrm>
              <a:off x="1723500" y="3197722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第２、５システム</a:t>
              </a:r>
            </a:p>
          </p:txBody>
        </p:sp>
        <p:sp>
          <p:nvSpPr>
            <p:cNvPr id="46" name="正方形/長方形 45">
              <a:extLst>
                <a:ext uri="{FF2B5EF4-FFF2-40B4-BE49-F238E27FC236}">
                  <a16:creationId xmlns:a16="http://schemas.microsoft.com/office/drawing/2014/main" id="{147D02D2-EB70-414B-8E8D-066B6C24DB4E}"/>
                </a:ext>
              </a:extLst>
            </p:cNvPr>
            <p:cNvSpPr/>
            <p:nvPr/>
          </p:nvSpPr>
          <p:spPr>
            <a:xfrm>
              <a:off x="930810" y="2359880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47" name="フローチャート : 端子 184">
              <a:extLst>
                <a:ext uri="{FF2B5EF4-FFF2-40B4-BE49-F238E27FC236}">
                  <a16:creationId xmlns:a16="http://schemas.microsoft.com/office/drawing/2014/main" id="{F55E27FC-3CE4-4BAF-B01F-E1E5B4073077}"/>
                </a:ext>
              </a:extLst>
            </p:cNvPr>
            <p:cNvSpPr/>
            <p:nvPr/>
          </p:nvSpPr>
          <p:spPr>
            <a:xfrm>
              <a:off x="991099" y="2360430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48" name="角丸四角形 67">
              <a:extLst>
                <a:ext uri="{FF2B5EF4-FFF2-40B4-BE49-F238E27FC236}">
                  <a16:creationId xmlns:a16="http://schemas.microsoft.com/office/drawing/2014/main" id="{E67A5D0D-0941-452B-81D0-7EA225F064C1}"/>
                </a:ext>
              </a:extLst>
            </p:cNvPr>
            <p:cNvSpPr/>
            <p:nvPr/>
          </p:nvSpPr>
          <p:spPr>
            <a:xfrm>
              <a:off x="1723500" y="2391234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第１、４システム</a:t>
              </a:r>
            </a:p>
          </p:txBody>
        </p:sp>
      </p:grp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AEE34EBA-7B8B-4778-A136-157799FFD7C0}"/>
              </a:ext>
            </a:extLst>
          </p:cNvPr>
          <p:cNvGrpSpPr/>
          <p:nvPr/>
        </p:nvGrpSpPr>
        <p:grpSpPr>
          <a:xfrm>
            <a:off x="4412212" y="2359880"/>
            <a:ext cx="1636250" cy="1525551"/>
            <a:chOff x="930810" y="2359880"/>
            <a:chExt cx="1636250" cy="1525551"/>
          </a:xfrm>
        </p:grpSpPr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0245CA8F-A1D0-428C-B63B-CF4A0D8E8626}"/>
                </a:ext>
              </a:extLst>
            </p:cNvPr>
            <p:cNvGrpSpPr/>
            <p:nvPr/>
          </p:nvGrpSpPr>
          <p:grpSpPr>
            <a:xfrm>
              <a:off x="930810" y="2366112"/>
              <a:ext cx="1636250" cy="1519319"/>
              <a:chOff x="1115616" y="2420887"/>
              <a:chExt cx="1636250" cy="1519319"/>
            </a:xfrm>
          </p:grpSpPr>
          <p:sp>
            <p:nvSpPr>
              <p:cNvPr id="59" name="角丸四角形 60">
                <a:extLst>
                  <a:ext uri="{FF2B5EF4-FFF2-40B4-BE49-F238E27FC236}">
                    <a16:creationId xmlns:a16="http://schemas.microsoft.com/office/drawing/2014/main" id="{D4533CBB-4D09-4C59-AE17-B12C9C6D4BD5}"/>
                  </a:ext>
                </a:extLst>
              </p:cNvPr>
              <p:cNvSpPr/>
              <p:nvPr/>
            </p:nvSpPr>
            <p:spPr>
              <a:xfrm>
                <a:off x="1115616" y="2420887"/>
                <a:ext cx="1636250" cy="720000"/>
              </a:xfrm>
              <a:prstGeom prst="roundRect">
                <a:avLst>
                  <a:gd name="adj" fmla="val 0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prstClr val="black"/>
                  </a:solidFill>
                  <a:latin typeface="ＭＳ Ｐゴシック"/>
                </a:endParaRPr>
              </a:p>
              <a:p>
                <a:pPr algn="ctr" defTabSz="800100" fontAlgn="auto">
                  <a:lnSpc>
                    <a:spcPts val="13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  <a:t>MS223</a:t>
                </a:r>
                <a:b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</a:br>
                <a:r>
                  <a:rPr lang="ja-JP" altLang="en-US" sz="1100" b="1" dirty="0">
                    <a:solidFill>
                      <a:prstClr val="black"/>
                    </a:solidFill>
                    <a:latin typeface="ＭＳ Ｐゴシック"/>
                  </a:rPr>
                  <a:t>ＴＩＧ溶接作業</a:t>
                </a:r>
                <a:endParaRPr lang="ja-JP" altLang="en-US" sz="1100" b="1" dirty="0">
                  <a:solidFill>
                    <a:prstClr val="black"/>
                  </a:solidFill>
                  <a:latin typeface="ＭＳ Ｐゴシック" pitchFamily="50" charset="-128"/>
                </a:endParaRPr>
              </a:p>
            </p:txBody>
          </p:sp>
          <p:sp>
            <p:nvSpPr>
              <p:cNvPr id="60" name="角丸四角形 65">
                <a:extLst>
                  <a:ext uri="{FF2B5EF4-FFF2-40B4-BE49-F238E27FC236}">
                    <a16:creationId xmlns:a16="http://schemas.microsoft.com/office/drawing/2014/main" id="{915744F4-935F-41BC-97E1-885A84775ADA}"/>
                  </a:ext>
                </a:extLst>
              </p:cNvPr>
              <p:cNvSpPr/>
              <p:nvPr/>
            </p:nvSpPr>
            <p:spPr>
              <a:xfrm>
                <a:off x="1115616" y="3220206"/>
                <a:ext cx="1636250" cy="720000"/>
              </a:xfrm>
              <a:prstGeom prst="roundRect">
                <a:avLst>
                  <a:gd name="adj" fmla="val 637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srgbClr val="000000"/>
                  </a:solidFill>
                  <a:latin typeface="ＭＳ Ｐゴシック" charset="-128"/>
                </a:endParaRP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latin typeface="+mn-ea"/>
                  </a:rPr>
                  <a:t>MS210</a:t>
                </a: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ja-JP" altLang="en-US" sz="1100" b="1" dirty="0">
                    <a:latin typeface="+mn-ea"/>
                  </a:rPr>
                  <a:t>被覆アーク溶接作業</a:t>
                </a:r>
              </a:p>
            </p:txBody>
          </p:sp>
        </p:grpSp>
        <p:sp>
          <p:nvSpPr>
            <p:cNvPr id="53" name="正方形/長方形 52">
              <a:extLst>
                <a:ext uri="{FF2B5EF4-FFF2-40B4-BE49-F238E27FC236}">
                  <a16:creationId xmlns:a16="http://schemas.microsoft.com/office/drawing/2014/main" id="{2502B4C7-205A-4A3D-B108-28F2F3EFD8A8}"/>
                </a:ext>
              </a:extLst>
            </p:cNvPr>
            <p:cNvSpPr/>
            <p:nvPr/>
          </p:nvSpPr>
          <p:spPr>
            <a:xfrm>
              <a:off x="930810" y="3166368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54" name="フローチャート : 端子 184">
              <a:extLst>
                <a:ext uri="{FF2B5EF4-FFF2-40B4-BE49-F238E27FC236}">
                  <a16:creationId xmlns:a16="http://schemas.microsoft.com/office/drawing/2014/main" id="{A54515A3-A234-4C75-922A-2718C3235EA3}"/>
                </a:ext>
              </a:extLst>
            </p:cNvPr>
            <p:cNvSpPr/>
            <p:nvPr/>
          </p:nvSpPr>
          <p:spPr>
            <a:xfrm>
              <a:off x="991099" y="3166918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55" name="角丸四角形 67">
              <a:extLst>
                <a:ext uri="{FF2B5EF4-FFF2-40B4-BE49-F238E27FC236}">
                  <a16:creationId xmlns:a16="http://schemas.microsoft.com/office/drawing/2014/main" id="{53646C1A-61DF-450C-83C6-0A8D64CF664B}"/>
                </a:ext>
              </a:extLst>
            </p:cNvPr>
            <p:cNvSpPr/>
            <p:nvPr/>
          </p:nvSpPr>
          <p:spPr>
            <a:xfrm>
              <a:off x="1723500" y="3197722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第２、５システム</a:t>
              </a:r>
            </a:p>
          </p:txBody>
        </p:sp>
        <p:sp>
          <p:nvSpPr>
            <p:cNvPr id="56" name="正方形/長方形 55">
              <a:extLst>
                <a:ext uri="{FF2B5EF4-FFF2-40B4-BE49-F238E27FC236}">
                  <a16:creationId xmlns:a16="http://schemas.microsoft.com/office/drawing/2014/main" id="{DCB0CB20-6AAD-47EE-9834-7E8EAC6EE6C7}"/>
                </a:ext>
              </a:extLst>
            </p:cNvPr>
            <p:cNvSpPr/>
            <p:nvPr/>
          </p:nvSpPr>
          <p:spPr>
            <a:xfrm>
              <a:off x="930810" y="2359880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57" name="フローチャート : 端子 184">
              <a:extLst>
                <a:ext uri="{FF2B5EF4-FFF2-40B4-BE49-F238E27FC236}">
                  <a16:creationId xmlns:a16="http://schemas.microsoft.com/office/drawing/2014/main" id="{F877343C-84E0-4DE1-BE1C-55F2B18096EF}"/>
                </a:ext>
              </a:extLst>
            </p:cNvPr>
            <p:cNvSpPr/>
            <p:nvPr/>
          </p:nvSpPr>
          <p:spPr>
            <a:xfrm>
              <a:off x="991099" y="2360430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58" name="角丸四角形 67">
              <a:extLst>
                <a:ext uri="{FF2B5EF4-FFF2-40B4-BE49-F238E27FC236}">
                  <a16:creationId xmlns:a16="http://schemas.microsoft.com/office/drawing/2014/main" id="{41D52C28-E82B-4DAC-8998-41C23859D969}"/>
                </a:ext>
              </a:extLst>
            </p:cNvPr>
            <p:cNvSpPr/>
            <p:nvPr/>
          </p:nvSpPr>
          <p:spPr>
            <a:xfrm>
              <a:off x="1723500" y="2391234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第１、４システム</a:t>
              </a:r>
            </a:p>
          </p:txBody>
        </p:sp>
      </p:grp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D3DECFF7-A38D-444D-BA79-85DDB3411F01}"/>
              </a:ext>
            </a:extLst>
          </p:cNvPr>
          <p:cNvGrpSpPr/>
          <p:nvPr/>
        </p:nvGrpSpPr>
        <p:grpSpPr>
          <a:xfrm>
            <a:off x="6642653" y="2359880"/>
            <a:ext cx="1636250" cy="1525551"/>
            <a:chOff x="930810" y="2359880"/>
            <a:chExt cx="1636250" cy="1525551"/>
          </a:xfrm>
        </p:grpSpPr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5D7274CC-B067-44B1-B952-4BFE9283549C}"/>
                </a:ext>
              </a:extLst>
            </p:cNvPr>
            <p:cNvGrpSpPr/>
            <p:nvPr/>
          </p:nvGrpSpPr>
          <p:grpSpPr>
            <a:xfrm>
              <a:off x="930810" y="2366112"/>
              <a:ext cx="1636250" cy="1519319"/>
              <a:chOff x="1115616" y="2420887"/>
              <a:chExt cx="1636250" cy="1519319"/>
            </a:xfrm>
          </p:grpSpPr>
          <p:sp>
            <p:nvSpPr>
              <p:cNvPr id="69" name="角丸四角形 60">
                <a:extLst>
                  <a:ext uri="{FF2B5EF4-FFF2-40B4-BE49-F238E27FC236}">
                    <a16:creationId xmlns:a16="http://schemas.microsoft.com/office/drawing/2014/main" id="{68886AAA-FB0A-4BDD-9550-3394F18766C5}"/>
                  </a:ext>
                </a:extLst>
              </p:cNvPr>
              <p:cNvSpPr/>
              <p:nvPr/>
            </p:nvSpPr>
            <p:spPr>
              <a:xfrm>
                <a:off x="1115616" y="2420887"/>
                <a:ext cx="1636250" cy="720000"/>
              </a:xfrm>
              <a:prstGeom prst="roundRect">
                <a:avLst>
                  <a:gd name="adj" fmla="val 0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prstClr val="black"/>
                  </a:solidFill>
                  <a:latin typeface="ＭＳ Ｐゴシック"/>
                </a:endParaRPr>
              </a:p>
              <a:p>
                <a:pPr algn="ctr" defTabSz="800100" fontAlgn="auto">
                  <a:lnSpc>
                    <a:spcPts val="13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  <a:t>MS223</a:t>
                </a:r>
                <a:b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</a:br>
                <a:r>
                  <a:rPr lang="ja-JP" altLang="en-US" sz="1100" b="1" dirty="0">
                    <a:solidFill>
                      <a:prstClr val="black"/>
                    </a:solidFill>
                    <a:latin typeface="ＭＳ Ｐゴシック" pitchFamily="50" charset="-128"/>
                    <a:ea typeface="ＭＳ Ｐゴシック" pitchFamily="50" charset="-128"/>
                  </a:rPr>
                  <a:t>ＴＩＧ溶接作業</a:t>
                </a:r>
                <a:endParaRPr lang="ja-JP" altLang="en-US" sz="1100" b="1" dirty="0">
                  <a:solidFill>
                    <a:prstClr val="black"/>
                  </a:solidFill>
                  <a:latin typeface="ＭＳ Ｐゴシック" pitchFamily="50" charset="-128"/>
                </a:endParaRPr>
              </a:p>
            </p:txBody>
          </p:sp>
          <p:sp>
            <p:nvSpPr>
              <p:cNvPr id="70" name="角丸四角形 65">
                <a:extLst>
                  <a:ext uri="{FF2B5EF4-FFF2-40B4-BE49-F238E27FC236}">
                    <a16:creationId xmlns:a16="http://schemas.microsoft.com/office/drawing/2014/main" id="{12B2F4C0-8009-43AF-BD72-CF75D792A363}"/>
                  </a:ext>
                </a:extLst>
              </p:cNvPr>
              <p:cNvSpPr/>
              <p:nvPr/>
            </p:nvSpPr>
            <p:spPr>
              <a:xfrm>
                <a:off x="1115616" y="3220206"/>
                <a:ext cx="1636250" cy="720000"/>
              </a:xfrm>
              <a:prstGeom prst="roundRect">
                <a:avLst>
                  <a:gd name="adj" fmla="val 637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srgbClr val="000000"/>
                  </a:solidFill>
                  <a:latin typeface="ＭＳ Ｐゴシック" charset="-128"/>
                </a:endParaRP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latin typeface="+mn-ea"/>
                  </a:rPr>
                  <a:t>MS224</a:t>
                </a: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ja-JP" altLang="en-US" sz="1100" b="1" dirty="0">
                    <a:latin typeface="+mn-ea"/>
                  </a:rPr>
                  <a:t>溶接施工管理</a:t>
                </a:r>
              </a:p>
            </p:txBody>
          </p:sp>
        </p:grpSp>
        <p:sp>
          <p:nvSpPr>
            <p:cNvPr id="63" name="正方形/長方形 62">
              <a:extLst>
                <a:ext uri="{FF2B5EF4-FFF2-40B4-BE49-F238E27FC236}">
                  <a16:creationId xmlns:a16="http://schemas.microsoft.com/office/drawing/2014/main" id="{2CC695C0-7757-48F3-939E-1A78372B82F1}"/>
                </a:ext>
              </a:extLst>
            </p:cNvPr>
            <p:cNvSpPr/>
            <p:nvPr/>
          </p:nvSpPr>
          <p:spPr>
            <a:xfrm>
              <a:off x="930810" y="3166368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64" name="フローチャート : 端子 184">
              <a:extLst>
                <a:ext uri="{FF2B5EF4-FFF2-40B4-BE49-F238E27FC236}">
                  <a16:creationId xmlns:a16="http://schemas.microsoft.com/office/drawing/2014/main" id="{C87530E6-F121-4595-8607-D0A090CA9D1A}"/>
                </a:ext>
              </a:extLst>
            </p:cNvPr>
            <p:cNvSpPr/>
            <p:nvPr/>
          </p:nvSpPr>
          <p:spPr>
            <a:xfrm>
              <a:off x="991099" y="3166918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65" name="角丸四角形 67">
              <a:extLst>
                <a:ext uri="{FF2B5EF4-FFF2-40B4-BE49-F238E27FC236}">
                  <a16:creationId xmlns:a16="http://schemas.microsoft.com/office/drawing/2014/main" id="{CC3DCAF9-7D7E-427F-8516-CD294851216D}"/>
                </a:ext>
              </a:extLst>
            </p:cNvPr>
            <p:cNvSpPr/>
            <p:nvPr/>
          </p:nvSpPr>
          <p:spPr>
            <a:xfrm>
              <a:off x="1723500" y="3197722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第２、５システム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4AD8E559-3B2D-44A7-9771-D7750D2DC45B}"/>
                </a:ext>
              </a:extLst>
            </p:cNvPr>
            <p:cNvSpPr/>
            <p:nvPr/>
          </p:nvSpPr>
          <p:spPr>
            <a:xfrm>
              <a:off x="930810" y="2359880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67" name="フローチャート : 端子 184">
              <a:extLst>
                <a:ext uri="{FF2B5EF4-FFF2-40B4-BE49-F238E27FC236}">
                  <a16:creationId xmlns:a16="http://schemas.microsoft.com/office/drawing/2014/main" id="{E5A670CD-52E8-4DAA-8B1E-04534E829056}"/>
                </a:ext>
              </a:extLst>
            </p:cNvPr>
            <p:cNvSpPr/>
            <p:nvPr/>
          </p:nvSpPr>
          <p:spPr>
            <a:xfrm>
              <a:off x="991099" y="2360430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68" name="角丸四角形 67">
              <a:extLst>
                <a:ext uri="{FF2B5EF4-FFF2-40B4-BE49-F238E27FC236}">
                  <a16:creationId xmlns:a16="http://schemas.microsoft.com/office/drawing/2014/main" id="{27879943-33FB-4764-A4AF-0914DDF608A3}"/>
                </a:ext>
              </a:extLst>
            </p:cNvPr>
            <p:cNvSpPr/>
            <p:nvPr/>
          </p:nvSpPr>
          <p:spPr>
            <a:xfrm>
              <a:off x="1723500" y="2391234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第１、４システム</a:t>
              </a:r>
            </a:p>
          </p:txBody>
        </p:sp>
      </p:grpSp>
      <p:sp>
        <p:nvSpPr>
          <p:cNvPr id="6" name="角丸四角形 52">
            <a:extLst>
              <a:ext uri="{FF2B5EF4-FFF2-40B4-BE49-F238E27FC236}">
                <a16:creationId xmlns:a16="http://schemas.microsoft.com/office/drawing/2014/main" id="{B480EC35-F60C-48EA-A640-BC74C9AD76F1}"/>
              </a:ext>
            </a:extLst>
          </p:cNvPr>
          <p:cNvSpPr/>
          <p:nvPr/>
        </p:nvSpPr>
        <p:spPr>
          <a:xfrm>
            <a:off x="3206762" y="5627794"/>
            <a:ext cx="2304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Msub303  </a:t>
            </a:r>
            <a:r>
              <a:rPr lang="ja-JP" altLang="en-US" sz="1000" dirty="0">
                <a:latin typeface="+mn-ea"/>
              </a:rPr>
              <a:t>ロボット溶接サブ</a:t>
            </a:r>
            <a:endParaRPr lang="en-US" altLang="ja-JP" sz="1000" spc="-150" dirty="0">
              <a:latin typeface="+mn-ea"/>
            </a:endParaRPr>
          </a:p>
        </p:txBody>
      </p:sp>
      <p:sp>
        <p:nvSpPr>
          <p:cNvPr id="7" name="角丸四角形 54">
            <a:extLst>
              <a:ext uri="{FF2B5EF4-FFF2-40B4-BE49-F238E27FC236}">
                <a16:creationId xmlns:a16="http://schemas.microsoft.com/office/drawing/2014/main" id="{58C01FFF-8635-429C-8959-99C8C4BFD3FA}"/>
              </a:ext>
            </a:extLst>
          </p:cNvPr>
          <p:cNvSpPr/>
          <p:nvPr/>
        </p:nvSpPr>
        <p:spPr>
          <a:xfrm>
            <a:off x="611560" y="5627783"/>
            <a:ext cx="2412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Msub217  </a:t>
            </a:r>
            <a:r>
              <a:rPr lang="ja-JP" altLang="en-US" sz="1000" spc="-100" dirty="0">
                <a:latin typeface="+mn-ea"/>
              </a:rPr>
              <a:t>炭酸ガスアーク溶接施工計画</a:t>
            </a:r>
            <a:r>
              <a:rPr lang="ja-JP" altLang="en-US" sz="1000" dirty="0">
                <a:latin typeface="+mn-ea"/>
              </a:rPr>
              <a:t>サブ</a:t>
            </a:r>
            <a:endParaRPr lang="en-US" altLang="ja-JP" sz="1000" dirty="0">
              <a:latin typeface="+mn-ea"/>
            </a:endParaRPr>
          </a:p>
        </p:txBody>
      </p:sp>
      <p:sp>
        <p:nvSpPr>
          <p:cNvPr id="8" name="角丸四角形 55">
            <a:extLst>
              <a:ext uri="{FF2B5EF4-FFF2-40B4-BE49-F238E27FC236}">
                <a16:creationId xmlns:a16="http://schemas.microsoft.com/office/drawing/2014/main" id="{923887D3-AC97-4B59-B44D-266EFDD82B02}"/>
              </a:ext>
            </a:extLst>
          </p:cNvPr>
          <p:cNvSpPr/>
          <p:nvPr/>
        </p:nvSpPr>
        <p:spPr>
          <a:xfrm>
            <a:off x="611560" y="6373046"/>
            <a:ext cx="2412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Msub220  </a:t>
            </a:r>
            <a:r>
              <a:rPr lang="ja-JP" altLang="en-US" sz="1000" dirty="0">
                <a:latin typeface="+mn-ea"/>
              </a:rPr>
              <a:t>アルミニウム合金溶接サブ</a:t>
            </a:r>
            <a:endParaRPr lang="en-US" altLang="ja-JP" sz="1000" spc="-150" dirty="0">
              <a:latin typeface="+mn-ea"/>
            </a:endParaRPr>
          </a:p>
        </p:txBody>
      </p:sp>
      <p:sp>
        <p:nvSpPr>
          <p:cNvPr id="9" name="角丸四角形 56">
            <a:extLst>
              <a:ext uri="{FF2B5EF4-FFF2-40B4-BE49-F238E27FC236}">
                <a16:creationId xmlns:a16="http://schemas.microsoft.com/office/drawing/2014/main" id="{DCFBA37F-15C9-4E22-8F19-7CFAD63B7E15}"/>
              </a:ext>
            </a:extLst>
          </p:cNvPr>
          <p:cNvSpPr/>
          <p:nvPr/>
        </p:nvSpPr>
        <p:spPr>
          <a:xfrm>
            <a:off x="612507" y="5382244"/>
            <a:ext cx="2412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Msub205  </a:t>
            </a:r>
            <a:r>
              <a:rPr lang="ja-JP" altLang="en-US" sz="1000" dirty="0">
                <a:latin typeface="+mn-ea"/>
              </a:rPr>
              <a:t>プラント配管サブ</a:t>
            </a:r>
            <a:endParaRPr lang="en-US" altLang="ja-JP" sz="1000" dirty="0">
              <a:latin typeface="+mn-ea"/>
            </a:endParaRPr>
          </a:p>
        </p:txBody>
      </p:sp>
      <p:sp>
        <p:nvSpPr>
          <p:cNvPr id="10" name="角丸四角形 58">
            <a:extLst>
              <a:ext uri="{FF2B5EF4-FFF2-40B4-BE49-F238E27FC236}">
                <a16:creationId xmlns:a16="http://schemas.microsoft.com/office/drawing/2014/main" id="{F382728C-9705-4423-90C8-B9D7164695F6}"/>
              </a:ext>
            </a:extLst>
          </p:cNvPr>
          <p:cNvSpPr/>
          <p:nvPr/>
        </p:nvSpPr>
        <p:spPr>
          <a:xfrm>
            <a:off x="611560" y="5880667"/>
            <a:ext cx="2412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Msub218  </a:t>
            </a:r>
            <a:r>
              <a:rPr lang="ja-JP" altLang="en-US" sz="1000" dirty="0">
                <a:latin typeface="+mn-ea"/>
              </a:rPr>
              <a:t>被覆アーク溶接施工計画サブ</a:t>
            </a:r>
            <a:endParaRPr lang="en-US" altLang="ja-JP" sz="1000" dirty="0">
              <a:latin typeface="+mn-ea"/>
            </a:endParaRPr>
          </a:p>
        </p:txBody>
      </p:sp>
      <p:sp>
        <p:nvSpPr>
          <p:cNvPr id="11" name="角丸四角形 61">
            <a:extLst>
              <a:ext uri="{FF2B5EF4-FFF2-40B4-BE49-F238E27FC236}">
                <a16:creationId xmlns:a16="http://schemas.microsoft.com/office/drawing/2014/main" id="{DC868849-D498-4486-90B1-B4464A48053D}"/>
              </a:ext>
            </a:extLst>
          </p:cNvPr>
          <p:cNvSpPr/>
          <p:nvPr/>
        </p:nvSpPr>
        <p:spPr>
          <a:xfrm>
            <a:off x="611560" y="6612541"/>
            <a:ext cx="2412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Msub221 </a:t>
            </a:r>
            <a:r>
              <a:rPr lang="ja-JP" altLang="en-US" sz="1000" dirty="0">
                <a:latin typeface="+mn-ea"/>
              </a:rPr>
              <a:t> ステンレス鋼溶接サブ</a:t>
            </a:r>
            <a:endParaRPr lang="en-US" altLang="ja-JP" sz="1000" spc="-150" dirty="0">
              <a:latin typeface="+mn-ea"/>
            </a:endParaRPr>
          </a:p>
        </p:txBody>
      </p:sp>
      <p:sp>
        <p:nvSpPr>
          <p:cNvPr id="12" name="角丸四角形 62">
            <a:extLst>
              <a:ext uri="{FF2B5EF4-FFF2-40B4-BE49-F238E27FC236}">
                <a16:creationId xmlns:a16="http://schemas.microsoft.com/office/drawing/2014/main" id="{161B6BE3-C14A-42C3-A7F2-0FCF6A128088}"/>
              </a:ext>
            </a:extLst>
          </p:cNvPr>
          <p:cNvSpPr/>
          <p:nvPr/>
        </p:nvSpPr>
        <p:spPr>
          <a:xfrm>
            <a:off x="611560" y="6133551"/>
            <a:ext cx="2412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Msub219  </a:t>
            </a:r>
            <a:r>
              <a:rPr lang="ja-JP" altLang="en-US" sz="1000" dirty="0">
                <a:latin typeface="+mn-ea"/>
              </a:rPr>
              <a:t>溶接施工管理サブ</a:t>
            </a:r>
            <a:endParaRPr lang="en-US" altLang="ja-JP" sz="1000" spc="-150" dirty="0">
              <a:latin typeface="+mn-ea"/>
            </a:endParaRPr>
          </a:p>
        </p:txBody>
      </p:sp>
      <p:sp>
        <p:nvSpPr>
          <p:cNvPr id="13" name="角丸四角形 63">
            <a:extLst>
              <a:ext uri="{FF2B5EF4-FFF2-40B4-BE49-F238E27FC236}">
                <a16:creationId xmlns:a16="http://schemas.microsoft.com/office/drawing/2014/main" id="{4F33A1D0-FB5D-4D7A-B9D8-F1B1F70EE090}"/>
              </a:ext>
            </a:extLst>
          </p:cNvPr>
          <p:cNvSpPr/>
          <p:nvPr/>
        </p:nvSpPr>
        <p:spPr>
          <a:xfrm>
            <a:off x="5688447" y="4869160"/>
            <a:ext cx="2916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Msub502  </a:t>
            </a:r>
            <a:r>
              <a:rPr lang="ja-JP" altLang="en-US" sz="1000" dirty="0">
                <a:latin typeface="+mn-ea"/>
              </a:rPr>
              <a:t>非破壊検査サブ</a:t>
            </a:r>
            <a:endParaRPr lang="en-US" altLang="ja-JP" sz="1000" spc="-150" dirty="0">
              <a:latin typeface="+mn-ea"/>
            </a:endParaRPr>
          </a:p>
        </p:txBody>
      </p:sp>
      <p:sp>
        <p:nvSpPr>
          <p:cNvPr id="14" name="角丸四角形 64">
            <a:extLst>
              <a:ext uri="{FF2B5EF4-FFF2-40B4-BE49-F238E27FC236}">
                <a16:creationId xmlns:a16="http://schemas.microsoft.com/office/drawing/2014/main" id="{F81F0165-F406-4E5C-A91E-E8E2F54AE203}"/>
              </a:ext>
            </a:extLst>
          </p:cNvPr>
          <p:cNvSpPr/>
          <p:nvPr/>
        </p:nvSpPr>
        <p:spPr>
          <a:xfrm>
            <a:off x="5688447" y="5878673"/>
            <a:ext cx="2916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Msub801</a:t>
            </a:r>
            <a:r>
              <a:rPr lang="ja-JP" altLang="en-US" sz="1000" dirty="0">
                <a:latin typeface="+mn-ea"/>
              </a:rPr>
              <a:t>　品質管理基本サブ１</a:t>
            </a:r>
            <a:endParaRPr lang="en-US" altLang="ja-JP" sz="1000" dirty="0">
              <a:latin typeface="+mn-ea"/>
            </a:endParaRPr>
          </a:p>
        </p:txBody>
      </p:sp>
      <p:sp>
        <p:nvSpPr>
          <p:cNvPr id="15" name="角丸四角形 128">
            <a:extLst>
              <a:ext uri="{FF2B5EF4-FFF2-40B4-BE49-F238E27FC236}">
                <a16:creationId xmlns:a16="http://schemas.microsoft.com/office/drawing/2014/main" id="{885E7E51-042E-4D11-B6BC-4CB729227DBE}"/>
              </a:ext>
            </a:extLst>
          </p:cNvPr>
          <p:cNvSpPr/>
          <p:nvPr/>
        </p:nvSpPr>
        <p:spPr>
          <a:xfrm>
            <a:off x="612507" y="4869160"/>
            <a:ext cx="2412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Msub203  </a:t>
            </a:r>
            <a:r>
              <a:rPr lang="ja-JP" altLang="en-US" sz="1000" dirty="0">
                <a:latin typeface="+mn-ea"/>
              </a:rPr>
              <a:t>鉄鋼材加工サブ１</a:t>
            </a:r>
            <a:endParaRPr lang="en-US" altLang="ja-JP" sz="1000" dirty="0">
              <a:latin typeface="+mn-ea"/>
            </a:endParaRPr>
          </a:p>
        </p:txBody>
      </p:sp>
      <p:sp>
        <p:nvSpPr>
          <p:cNvPr id="16" name="角丸四角形 130">
            <a:extLst>
              <a:ext uri="{FF2B5EF4-FFF2-40B4-BE49-F238E27FC236}">
                <a16:creationId xmlns:a16="http://schemas.microsoft.com/office/drawing/2014/main" id="{FF67ED94-F0FA-46C6-B5D0-3177FB5C5B04}"/>
              </a:ext>
            </a:extLst>
          </p:cNvPr>
          <p:cNvSpPr/>
          <p:nvPr/>
        </p:nvSpPr>
        <p:spPr>
          <a:xfrm>
            <a:off x="612507" y="5123032"/>
            <a:ext cx="2412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Msub204  </a:t>
            </a:r>
            <a:r>
              <a:rPr lang="ja-JP" altLang="en-US" sz="1000" dirty="0">
                <a:latin typeface="+mn-ea"/>
              </a:rPr>
              <a:t>鉄鋼材加工サブ２</a:t>
            </a:r>
            <a:endParaRPr lang="en-US" altLang="ja-JP" sz="1000" dirty="0">
              <a:latin typeface="+mn-ea"/>
            </a:endParaRPr>
          </a:p>
        </p:txBody>
      </p:sp>
      <p:sp>
        <p:nvSpPr>
          <p:cNvPr id="17" name="角丸四角形 134">
            <a:extLst>
              <a:ext uri="{FF2B5EF4-FFF2-40B4-BE49-F238E27FC236}">
                <a16:creationId xmlns:a16="http://schemas.microsoft.com/office/drawing/2014/main" id="{EE89C38C-5267-4CB4-8A6D-65C5F8F179B6}"/>
              </a:ext>
            </a:extLst>
          </p:cNvPr>
          <p:cNvSpPr/>
          <p:nvPr/>
        </p:nvSpPr>
        <p:spPr>
          <a:xfrm>
            <a:off x="5688447" y="6134456"/>
            <a:ext cx="2916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Msub802</a:t>
            </a:r>
            <a:r>
              <a:rPr lang="ja-JP" altLang="en-US" sz="1000" dirty="0">
                <a:latin typeface="+mn-ea"/>
              </a:rPr>
              <a:t>　品質管理基本サブ２</a:t>
            </a:r>
            <a:endParaRPr lang="en-US" altLang="ja-JP" sz="1000" dirty="0">
              <a:latin typeface="+mn-ea"/>
            </a:endParaRPr>
          </a:p>
        </p:txBody>
      </p:sp>
      <p:sp>
        <p:nvSpPr>
          <p:cNvPr id="23" name="角丸四角形 43">
            <a:extLst>
              <a:ext uri="{FF2B5EF4-FFF2-40B4-BE49-F238E27FC236}">
                <a16:creationId xmlns:a16="http://schemas.microsoft.com/office/drawing/2014/main" id="{94DAA2E5-0C22-475D-8BAA-904459312738}"/>
              </a:ext>
            </a:extLst>
          </p:cNvPr>
          <p:cNvSpPr/>
          <p:nvPr/>
        </p:nvSpPr>
        <p:spPr>
          <a:xfrm>
            <a:off x="3206762" y="5374916"/>
            <a:ext cx="2304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solidFill>
                  <a:schemeClr val="tx1"/>
                </a:solidFill>
                <a:latin typeface="+mn-ea"/>
              </a:rPr>
              <a:t>Msub232</a:t>
            </a:r>
            <a:r>
              <a:rPr lang="ja-JP" altLang="en-US" sz="1000" dirty="0">
                <a:solidFill>
                  <a:schemeClr val="tx1"/>
                </a:solidFill>
                <a:latin typeface="+mn-ea"/>
              </a:rPr>
              <a:t>　金属塗装サブ</a:t>
            </a:r>
            <a:endParaRPr lang="en-US" altLang="ja-JP" sz="10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24" name="角丸四角形 44">
            <a:extLst>
              <a:ext uri="{FF2B5EF4-FFF2-40B4-BE49-F238E27FC236}">
                <a16:creationId xmlns:a16="http://schemas.microsoft.com/office/drawing/2014/main" id="{4EF021C2-4EF5-48E7-9D8F-297760DEB290}"/>
              </a:ext>
            </a:extLst>
          </p:cNvPr>
          <p:cNvSpPr/>
          <p:nvPr/>
        </p:nvSpPr>
        <p:spPr>
          <a:xfrm>
            <a:off x="5686073" y="5628258"/>
            <a:ext cx="2916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solidFill>
                  <a:schemeClr val="tx1"/>
                </a:solidFill>
                <a:latin typeface="+mn-ea"/>
              </a:rPr>
              <a:t>Msub703</a:t>
            </a:r>
            <a:r>
              <a:rPr lang="ja-JP" altLang="en-US" sz="1000" dirty="0">
                <a:solidFill>
                  <a:schemeClr val="tx1"/>
                </a:solidFill>
                <a:latin typeface="+mn-ea"/>
              </a:rPr>
              <a:t>　構造物運搬サブ３（フォークリフト）</a:t>
            </a:r>
            <a:endParaRPr lang="en-US" altLang="ja-JP" sz="10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25" name="角丸四角形 45">
            <a:extLst>
              <a:ext uri="{FF2B5EF4-FFF2-40B4-BE49-F238E27FC236}">
                <a16:creationId xmlns:a16="http://schemas.microsoft.com/office/drawing/2014/main" id="{288A5ACF-7CF6-4000-9371-6A10A7724EE8}"/>
              </a:ext>
            </a:extLst>
          </p:cNvPr>
          <p:cNvSpPr/>
          <p:nvPr/>
        </p:nvSpPr>
        <p:spPr>
          <a:xfrm>
            <a:off x="5688448" y="5120800"/>
            <a:ext cx="2916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solidFill>
                  <a:schemeClr val="tx1"/>
                </a:solidFill>
                <a:latin typeface="+mn-ea"/>
              </a:rPr>
              <a:t>Msub701</a:t>
            </a:r>
            <a:r>
              <a:rPr lang="ja-JP" altLang="en-US" sz="1000" dirty="0">
                <a:solidFill>
                  <a:schemeClr val="tx1"/>
                </a:solidFill>
                <a:latin typeface="+mn-ea"/>
              </a:rPr>
              <a:t>　構造物運搬サブ１（玉掛け）</a:t>
            </a:r>
            <a:endParaRPr lang="en-US" altLang="ja-JP" sz="10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26" name="角丸四角形 46">
            <a:extLst>
              <a:ext uri="{FF2B5EF4-FFF2-40B4-BE49-F238E27FC236}">
                <a16:creationId xmlns:a16="http://schemas.microsoft.com/office/drawing/2014/main" id="{E2375BBA-5175-4161-8D07-95FE747BFADD}"/>
              </a:ext>
            </a:extLst>
          </p:cNvPr>
          <p:cNvSpPr/>
          <p:nvPr/>
        </p:nvSpPr>
        <p:spPr>
          <a:xfrm>
            <a:off x="5688448" y="5385236"/>
            <a:ext cx="2916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solidFill>
                  <a:schemeClr val="tx1"/>
                </a:solidFill>
                <a:latin typeface="+mn-ea"/>
              </a:rPr>
              <a:t>Msub702</a:t>
            </a:r>
            <a:r>
              <a:rPr lang="ja-JP" altLang="en-US" sz="1000" dirty="0">
                <a:solidFill>
                  <a:schemeClr val="tx1"/>
                </a:solidFill>
                <a:latin typeface="+mn-ea"/>
              </a:rPr>
              <a:t>　構造物運搬サブ２（小型移動式クレーン）</a:t>
            </a:r>
            <a:endParaRPr lang="en-US" altLang="ja-JP" sz="10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27" name="角丸四角形 47">
            <a:extLst>
              <a:ext uri="{FF2B5EF4-FFF2-40B4-BE49-F238E27FC236}">
                <a16:creationId xmlns:a16="http://schemas.microsoft.com/office/drawing/2014/main" id="{49876F56-F3D2-41F5-8F72-489B7E2BEE16}"/>
              </a:ext>
            </a:extLst>
          </p:cNvPr>
          <p:cNvSpPr/>
          <p:nvPr/>
        </p:nvSpPr>
        <p:spPr>
          <a:xfrm>
            <a:off x="3206762" y="4869160"/>
            <a:ext cx="2304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solidFill>
                  <a:schemeClr val="tx1"/>
                </a:solidFill>
                <a:latin typeface="+mn-ea"/>
              </a:rPr>
              <a:t>Msub230</a:t>
            </a:r>
            <a:r>
              <a:rPr lang="ja-JP" altLang="en-US" sz="1000" dirty="0">
                <a:solidFill>
                  <a:schemeClr val="tx1"/>
                </a:solidFill>
                <a:latin typeface="+mn-ea"/>
              </a:rPr>
              <a:t>　動力プレス</a:t>
            </a:r>
            <a:r>
              <a:rPr lang="ja-JP" altLang="en-US" sz="1000" dirty="0">
                <a:latin typeface="+mn-ea"/>
              </a:rPr>
              <a:t>サブ</a:t>
            </a:r>
            <a:r>
              <a:rPr lang="ja-JP" altLang="en-US" sz="1000" dirty="0">
                <a:solidFill>
                  <a:schemeClr val="tx1"/>
                </a:solidFill>
                <a:latin typeface="+mn-ea"/>
              </a:rPr>
              <a:t>１　</a:t>
            </a:r>
            <a:endParaRPr lang="en-US" altLang="ja-JP" sz="10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28" name="角丸四角形 48">
            <a:extLst>
              <a:ext uri="{FF2B5EF4-FFF2-40B4-BE49-F238E27FC236}">
                <a16:creationId xmlns:a16="http://schemas.microsoft.com/office/drawing/2014/main" id="{84C89DD2-9F7F-44D5-93F3-A791D11492B9}"/>
              </a:ext>
            </a:extLst>
          </p:cNvPr>
          <p:cNvSpPr/>
          <p:nvPr/>
        </p:nvSpPr>
        <p:spPr>
          <a:xfrm>
            <a:off x="3206762" y="5122038"/>
            <a:ext cx="2304000" cy="180000"/>
          </a:xfrm>
          <a:prstGeom prst="roundRect">
            <a:avLst/>
          </a:prstGeom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solidFill>
                  <a:schemeClr val="tx1"/>
                </a:solidFill>
                <a:latin typeface="+mn-ea"/>
              </a:rPr>
              <a:t>Msub231</a:t>
            </a:r>
            <a:r>
              <a:rPr lang="ja-JP" altLang="en-US" sz="1000" dirty="0">
                <a:solidFill>
                  <a:schemeClr val="tx1"/>
                </a:solidFill>
                <a:latin typeface="+mn-ea"/>
              </a:rPr>
              <a:t>　動力プレス</a:t>
            </a:r>
            <a:r>
              <a:rPr lang="ja-JP" altLang="en-US" sz="1000" dirty="0">
                <a:latin typeface="+mn-ea"/>
              </a:rPr>
              <a:t>サブ</a:t>
            </a:r>
            <a:r>
              <a:rPr lang="ja-JP" altLang="en-US" sz="1000" dirty="0">
                <a:solidFill>
                  <a:schemeClr val="tx1"/>
                </a:solidFill>
                <a:latin typeface="+mn-ea"/>
              </a:rPr>
              <a:t>２</a:t>
            </a:r>
            <a:endParaRPr lang="en-US" altLang="ja-JP" sz="10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40" name="角丸四角形 70">
            <a:extLst>
              <a:ext uri="{FF2B5EF4-FFF2-40B4-BE49-F238E27FC236}">
                <a16:creationId xmlns:a16="http://schemas.microsoft.com/office/drawing/2014/main" id="{530354AD-91FA-4862-8A6D-C102E856BC8E}"/>
              </a:ext>
            </a:extLst>
          </p:cNvPr>
          <p:cNvSpPr/>
          <p:nvPr/>
        </p:nvSpPr>
        <p:spPr>
          <a:xfrm>
            <a:off x="3206762" y="6133551"/>
            <a:ext cx="2304000" cy="180000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Msub241</a:t>
            </a:r>
            <a:r>
              <a:rPr lang="ja-JP" altLang="en-US" sz="1000" dirty="0">
                <a:latin typeface="+mn-ea"/>
              </a:rPr>
              <a:t>　ＡＲ溶接サブ</a:t>
            </a:r>
            <a:endParaRPr lang="en-US" altLang="ja-JP" sz="1000" spc="-150" dirty="0">
              <a:latin typeface="+mn-ea"/>
            </a:endParaRPr>
          </a:p>
        </p:txBody>
      </p:sp>
      <p:sp>
        <p:nvSpPr>
          <p:cNvPr id="78" name="角丸四角形 70">
            <a:extLst>
              <a:ext uri="{FF2B5EF4-FFF2-40B4-BE49-F238E27FC236}">
                <a16:creationId xmlns:a16="http://schemas.microsoft.com/office/drawing/2014/main" id="{8E4733D4-66C4-4315-8526-A9C81C16D64E}"/>
              </a:ext>
            </a:extLst>
          </p:cNvPr>
          <p:cNvSpPr/>
          <p:nvPr/>
        </p:nvSpPr>
        <p:spPr>
          <a:xfrm>
            <a:off x="3206762" y="5880672"/>
            <a:ext cx="2304000" cy="180000"/>
          </a:xfrm>
          <a:prstGeom prst="roundRect">
            <a:avLst/>
          </a:prstGeom>
          <a:ln w="1905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1000" dirty="0">
                <a:latin typeface="+mn-ea"/>
              </a:rPr>
              <a:t>Msub244</a:t>
            </a:r>
            <a:r>
              <a:rPr lang="ja-JP" altLang="en-US" sz="1000" dirty="0">
                <a:latin typeface="+mn-ea"/>
              </a:rPr>
              <a:t>　各種溶接作業の見える化サブ</a:t>
            </a:r>
            <a:endParaRPr lang="en-US" altLang="ja-JP" sz="1000" spc="-150" dirty="0">
              <a:latin typeface="+mn-ea"/>
            </a:endParaRPr>
          </a:p>
        </p:txBody>
      </p:sp>
      <p:grpSp>
        <p:nvGrpSpPr>
          <p:cNvPr id="76" name="グループ化 75"/>
          <p:cNvGrpSpPr/>
          <p:nvPr/>
        </p:nvGrpSpPr>
        <p:grpSpPr>
          <a:xfrm>
            <a:off x="243207" y="4507904"/>
            <a:ext cx="8568952" cy="180000"/>
            <a:chOff x="243207" y="4507904"/>
            <a:chExt cx="8568952" cy="180000"/>
          </a:xfrm>
        </p:grpSpPr>
        <p:grpSp>
          <p:nvGrpSpPr>
            <p:cNvPr id="71" name="グループ化 70">
              <a:extLst>
                <a:ext uri="{FF2B5EF4-FFF2-40B4-BE49-F238E27FC236}">
                  <a16:creationId xmlns:a16="http://schemas.microsoft.com/office/drawing/2014/main" id="{D1CD0542-B741-4161-9A93-AC20F560B4AD}"/>
                </a:ext>
              </a:extLst>
            </p:cNvPr>
            <p:cNvGrpSpPr/>
            <p:nvPr/>
          </p:nvGrpSpPr>
          <p:grpSpPr>
            <a:xfrm>
              <a:off x="243207" y="4507904"/>
              <a:ext cx="2088009" cy="180000"/>
              <a:chOff x="622843" y="4633551"/>
              <a:chExt cx="2088009" cy="180000"/>
            </a:xfrm>
          </p:grpSpPr>
          <p:sp>
            <p:nvSpPr>
              <p:cNvPr id="72" name="正方形/長方形 71">
                <a:extLst>
                  <a:ext uri="{FF2B5EF4-FFF2-40B4-BE49-F238E27FC236}">
                    <a16:creationId xmlns:a16="http://schemas.microsoft.com/office/drawing/2014/main" id="{AC8A2260-A34E-42FF-92EA-029192B547E3}"/>
                  </a:ext>
                </a:extLst>
              </p:cNvPr>
              <p:cNvSpPr/>
              <p:nvPr/>
            </p:nvSpPr>
            <p:spPr>
              <a:xfrm>
                <a:off x="694852" y="4633551"/>
                <a:ext cx="2016000" cy="180000"/>
              </a:xfrm>
              <a:prstGeom prst="rect">
                <a:avLst/>
              </a:prstGeom>
              <a:solidFill>
                <a:srgbClr val="0070C0"/>
              </a:solidFill>
              <a:ln w="6350">
                <a:solidFill>
                  <a:schemeClr val="bg1"/>
                </a:solidFill>
              </a:ln>
            </p:spPr>
            <p:style>
              <a:lnRef idx="2">
                <a:schemeClr val="accent5"/>
              </a:lnRef>
              <a:fillRef idx="1">
                <a:schemeClr val="lt1"/>
              </a:fillRef>
              <a:effectRef idx="0">
                <a:schemeClr val="accent5"/>
              </a:effectRef>
              <a:fontRef idx="minor">
                <a:schemeClr val="dk1"/>
              </a:fontRef>
            </p:style>
            <p:txBody>
              <a:bodyPr lIns="36000" rIns="0" rtlCol="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</a:pPr>
                <a:endParaRPr kumimoji="1" lang="ja-JP" altLang="en-US" sz="800" dirty="0">
                  <a:latin typeface="+mn-ea"/>
                </a:endParaRPr>
              </a:p>
            </p:txBody>
          </p:sp>
          <p:sp>
            <p:nvSpPr>
              <p:cNvPr id="73" name="フローチャート : 端子 184">
                <a:extLst>
                  <a:ext uri="{FF2B5EF4-FFF2-40B4-BE49-F238E27FC236}">
                    <a16:creationId xmlns:a16="http://schemas.microsoft.com/office/drawing/2014/main" id="{A51CC5DC-67A7-4E06-95D6-387D8A4324A8}"/>
                  </a:ext>
                </a:extLst>
              </p:cNvPr>
              <p:cNvSpPr/>
              <p:nvPr/>
            </p:nvSpPr>
            <p:spPr>
              <a:xfrm>
                <a:off x="622843" y="4672202"/>
                <a:ext cx="1296000" cy="112483"/>
              </a:xfrm>
              <a:prstGeom prst="flowChartTerminator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800" spc="-100" dirty="0">
                    <a:solidFill>
                      <a:prstClr val="white"/>
                    </a:solidFill>
                  </a:rPr>
                  <a:t>推奨サブシステム一覧</a:t>
                </a:r>
              </a:p>
            </p:txBody>
          </p:sp>
          <p:sp>
            <p:nvSpPr>
              <p:cNvPr id="74" name="角丸四角形 67">
                <a:extLst>
                  <a:ext uri="{FF2B5EF4-FFF2-40B4-BE49-F238E27FC236}">
                    <a16:creationId xmlns:a16="http://schemas.microsoft.com/office/drawing/2014/main" id="{2A421EF3-A5B7-4493-932E-48E9E9A29766}"/>
                  </a:ext>
                </a:extLst>
              </p:cNvPr>
              <p:cNvSpPr/>
              <p:nvPr/>
            </p:nvSpPr>
            <p:spPr>
              <a:xfrm>
                <a:off x="1846981" y="4683956"/>
                <a:ext cx="720079" cy="81679"/>
              </a:xfrm>
              <a:prstGeom prst="roundRect">
                <a:avLst>
                  <a:gd name="adj" fmla="val 50000"/>
                </a:avLst>
              </a:prstGeom>
              <a:ln/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r>
                  <a:rPr lang="ja-JP" altLang="en-US" sz="700" spc="-100" dirty="0">
                    <a:solidFill>
                      <a:prstClr val="white"/>
                    </a:solidFill>
                    <a:latin typeface="ＭＳ Ｐゴシック"/>
                  </a:rPr>
                  <a:t>第３、６システム</a:t>
                </a:r>
              </a:p>
            </p:txBody>
          </p:sp>
        </p:grpSp>
        <p:cxnSp>
          <p:nvCxnSpPr>
            <p:cNvPr id="3" name="直線コネクタ 2"/>
            <p:cNvCxnSpPr/>
            <p:nvPr/>
          </p:nvCxnSpPr>
          <p:spPr>
            <a:xfrm>
              <a:off x="315215" y="4507904"/>
              <a:ext cx="8496944" cy="0"/>
            </a:xfrm>
            <a:prstGeom prst="line">
              <a:avLst/>
            </a:prstGeom>
            <a:ln w="53975">
              <a:solidFill>
                <a:srgbClr val="0070C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5" name="角丸四角形 134">
            <a:extLst>
              <a:ext uri="{FF2B5EF4-FFF2-40B4-BE49-F238E27FC236}">
                <a16:creationId xmlns:a16="http://schemas.microsoft.com/office/drawing/2014/main" id="{EE89C38C-5267-4CB4-8A6D-65C5F8F179B6}"/>
              </a:ext>
            </a:extLst>
          </p:cNvPr>
          <p:cNvSpPr/>
          <p:nvPr/>
        </p:nvSpPr>
        <p:spPr>
          <a:xfrm>
            <a:off x="5686073" y="6372110"/>
            <a:ext cx="2916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</a:pPr>
            <a:r>
              <a:rPr lang="en-US" altLang="ja-JP" sz="900" dirty="0">
                <a:solidFill>
                  <a:schemeClr val="tx1"/>
                </a:solidFill>
                <a:latin typeface="+mn-ea"/>
              </a:rPr>
              <a:t>Msub704</a:t>
            </a:r>
            <a:r>
              <a:rPr lang="ja-JP" altLang="en-US" sz="900" dirty="0">
                <a:solidFill>
                  <a:schemeClr val="tx1"/>
                </a:solidFill>
                <a:latin typeface="+mn-ea"/>
              </a:rPr>
              <a:t>　構造物運搬サブ</a:t>
            </a:r>
            <a:r>
              <a:rPr lang="en-US" altLang="ja-JP" sz="900" dirty="0">
                <a:solidFill>
                  <a:schemeClr val="tx1"/>
                </a:solidFill>
                <a:latin typeface="+mn-ea"/>
              </a:rPr>
              <a:t>4(</a:t>
            </a:r>
            <a:r>
              <a:rPr lang="ja-JP" altLang="en-US" sz="900" dirty="0">
                <a:solidFill>
                  <a:schemeClr val="tx1"/>
                </a:solidFill>
                <a:latin typeface="+mn-ea"/>
              </a:rPr>
              <a:t>床上操作式クレーン</a:t>
            </a:r>
            <a:r>
              <a:rPr lang="en-US" altLang="ja-JP" sz="900" dirty="0">
                <a:solidFill>
                  <a:schemeClr val="tx1"/>
                </a:solidFill>
                <a:latin typeface="+mn-ea"/>
              </a:rPr>
              <a:t>)</a:t>
            </a:r>
          </a:p>
        </p:txBody>
      </p:sp>
      <p:sp>
        <p:nvSpPr>
          <p:cNvPr id="85" name="角丸四角形 134">
            <a:extLst>
              <a:ext uri="{FF2B5EF4-FFF2-40B4-BE49-F238E27FC236}">
                <a16:creationId xmlns:a16="http://schemas.microsoft.com/office/drawing/2014/main" id="{EE89C38C-5267-4CB4-8A6D-65C5F8F179B6}"/>
              </a:ext>
            </a:extLst>
          </p:cNvPr>
          <p:cNvSpPr/>
          <p:nvPr/>
        </p:nvSpPr>
        <p:spPr>
          <a:xfrm>
            <a:off x="3202816" y="6380560"/>
            <a:ext cx="2304000" cy="180000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 w="19050">
            <a:solidFill>
              <a:srgbClr val="FF0000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</a:pPr>
            <a:r>
              <a:rPr lang="en-US" altLang="ja-JP" sz="900" dirty="0" smtClean="0">
                <a:solidFill>
                  <a:schemeClr val="tx1"/>
                </a:solidFill>
                <a:latin typeface="+mn-ea"/>
              </a:rPr>
              <a:t>Msub308</a:t>
            </a:r>
            <a:r>
              <a:rPr lang="ja-JP" altLang="en-US" sz="900" dirty="0">
                <a:solidFill>
                  <a:schemeClr val="tx1"/>
                </a:solidFill>
                <a:latin typeface="+mn-ea"/>
              </a:rPr>
              <a:t>　協働ロボット溶接作業</a:t>
            </a:r>
            <a:endParaRPr lang="en-US" altLang="ja-JP" sz="900" dirty="0">
              <a:solidFill>
                <a:schemeClr val="tx1"/>
              </a:solidFill>
              <a:latin typeface="+mn-ea"/>
            </a:endParaRP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A636D32C-033E-4068-8D25-BBBD2134556A}"/>
              </a:ext>
            </a:extLst>
          </p:cNvPr>
          <p:cNvGrpSpPr/>
          <p:nvPr/>
        </p:nvGrpSpPr>
        <p:grpSpPr>
          <a:xfrm>
            <a:off x="5073688" y="6378901"/>
            <a:ext cx="356188" cy="200055"/>
            <a:chOff x="306220" y="113129"/>
            <a:chExt cx="356188" cy="200055"/>
          </a:xfrm>
        </p:grpSpPr>
        <p:sp>
          <p:nvSpPr>
            <p:cNvPr id="87" name="円/楕円 80">
              <a:extLst>
                <a:ext uri="{FF2B5EF4-FFF2-40B4-BE49-F238E27FC236}">
                  <a16:creationId xmlns:a16="http://schemas.microsoft.com/office/drawing/2014/main" id="{3D9938F6-8719-4369-9A24-F2FAA042D9A4}"/>
                </a:ext>
              </a:extLst>
            </p:cNvPr>
            <p:cNvSpPr/>
            <p:nvPr/>
          </p:nvSpPr>
          <p:spPr>
            <a:xfrm>
              <a:off x="318794" y="143799"/>
              <a:ext cx="324000" cy="144000"/>
            </a:xfrm>
            <a:prstGeom prst="ellipse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900">
                <a:latin typeface="ＭＳ ゴシック" panose="020B0609070205080204" pitchFamily="49" charset="-128"/>
                <a:ea typeface="ＭＳ ゴシック" panose="020B0609070205080204" pitchFamily="49" charset="-128"/>
              </a:endParaRPr>
            </a:p>
          </p:txBody>
        </p:sp>
        <p:sp>
          <p:nvSpPr>
            <p:cNvPr id="88" name="テキスト ボックス 87">
              <a:extLst>
                <a:ext uri="{FF2B5EF4-FFF2-40B4-BE49-F238E27FC236}">
                  <a16:creationId xmlns:a16="http://schemas.microsoft.com/office/drawing/2014/main" id="{1ABA5015-DD12-4695-B452-192F9FB436E9}"/>
                </a:ext>
              </a:extLst>
            </p:cNvPr>
            <p:cNvSpPr txBox="1"/>
            <p:nvPr/>
          </p:nvSpPr>
          <p:spPr>
            <a:xfrm>
              <a:off x="306220" y="113129"/>
              <a:ext cx="356188" cy="2000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700" b="1" dirty="0">
                  <a:solidFill>
                    <a:schemeClr val="bg1"/>
                  </a:solidFill>
                </a:rPr>
                <a:t>New</a:t>
              </a:r>
              <a:endParaRPr kumimoji="1" lang="ja-JP" altLang="en-US" sz="700" b="1" dirty="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95363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3049800548"/>
              </p:ext>
            </p:extLst>
          </p:nvPr>
        </p:nvGraphicFramePr>
        <p:xfrm>
          <a:off x="611560" y="836712"/>
          <a:ext cx="8064896" cy="554461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8" name="横巻き 7"/>
          <p:cNvSpPr/>
          <p:nvPr/>
        </p:nvSpPr>
        <p:spPr>
          <a:xfrm>
            <a:off x="539750" y="188913"/>
            <a:ext cx="8135938" cy="576262"/>
          </a:xfrm>
          <a:prstGeom prst="horizontalScroll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ja-JP" altLang="en-US" dirty="0">
                <a:solidFill>
                  <a:schemeClr val="bg1"/>
                </a:solidFill>
              </a:rPr>
              <a:t>テクニカルメタルワーク科　訓練概要等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solidFill>
            <a:schemeClr val="accent3">
              <a:lumMod val="75000"/>
            </a:schemeClr>
          </a:solidFill>
        </a:ln>
      </a:spPr>
      <a:bodyPr lIns="36000" rIns="0" anchor="ctr"/>
      <a:lstStyle>
        <a:defPPr defTabSz="800100" fontAlgn="auto">
          <a:lnSpc>
            <a:spcPct val="90000"/>
          </a:lnSpc>
          <a:spcAft>
            <a:spcPct val="35000"/>
          </a:spcAft>
          <a:defRPr sz="800" dirty="0" smtClean="0">
            <a:latin typeface="+mn-ea"/>
          </a:defRPr>
        </a:defPPr>
      </a:lstStyle>
      <a:style>
        <a:lnRef idx="2">
          <a:schemeClr val="accent5"/>
        </a:lnRef>
        <a:fillRef idx="1">
          <a:schemeClr val="lt1"/>
        </a:fillRef>
        <a:effectRef idx="0">
          <a:schemeClr val="accent5"/>
        </a:effectRef>
        <a:fontRef idx="minor">
          <a:schemeClr val="dk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5582</TotalTime>
  <Words>460</Words>
  <Application>Microsoft Office PowerPoint</Application>
  <PresentationFormat>画面に合わせる (4:3)</PresentationFormat>
  <Paragraphs>74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Printed>2020-07-29T01:29:16Z</cp:lastPrinted>
  <dcterms:created xsi:type="dcterms:W3CDTF">2009-10-08T00:03:52Z</dcterms:created>
  <dcterms:modified xsi:type="dcterms:W3CDTF">2024-08-28T00:59:16Z</dcterms:modified>
</cp:coreProperties>
</file>

<file path=docProps/thumbnail.jpeg>
</file>